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320" r:id="rId2"/>
    <p:sldId id="321" r:id="rId3"/>
    <p:sldId id="323" r:id="rId4"/>
    <p:sldId id="325" r:id="rId5"/>
    <p:sldId id="322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맑은 고딕" panose="020B0503020000020004" pitchFamily="50" charset="-127"/>
      <p:regular r:id="rId8"/>
      <p:bold r:id="rId9"/>
    </p:embeddedFont>
    <p:embeddedFont>
      <p:font typeface="삼성긴고딕 Regular" panose="020B0600000101010101" charset="-127"/>
      <p:regular r:id="rId10"/>
    </p:embeddedFont>
    <p:embeddedFont>
      <p:font typeface="삼성긴고딕 Bold" panose="020B0600000101010101" charset="-127"/>
      <p:regular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54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7469" userDrawn="1">
          <p15:clr>
            <a:srgbClr val="A4A3A4"/>
          </p15:clr>
        </p15:guide>
        <p15:guide id="5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  <a:srgbClr val="3AACB8"/>
    <a:srgbClr val="009999"/>
    <a:srgbClr val="5DC2CC"/>
    <a:srgbClr val="3CB2BE"/>
    <a:srgbClr val="0E8BF2"/>
    <a:srgbClr val="0DA2DD"/>
    <a:srgbClr val="6CCFF6"/>
    <a:srgbClr val="6EBBF4"/>
    <a:srgbClr val="10A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07" autoAdjust="0"/>
    <p:restoredTop sz="96481" autoAdjust="0"/>
  </p:normalViewPr>
  <p:slideViewPr>
    <p:cSldViewPr snapToGrid="0" showGuides="1">
      <p:cViewPr varScale="1">
        <p:scale>
          <a:sx n="72" d="100"/>
          <a:sy n="72" d="100"/>
        </p:scale>
        <p:origin x="78" y="2508"/>
      </p:cViewPr>
      <p:guideLst>
        <p:guide orient="horz" pos="2160"/>
        <p:guide pos="1549"/>
        <p:guide pos="3840"/>
        <p:guide pos="7469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jpg>
</file>

<file path=ppt/media/image2.png>
</file>

<file path=ppt/media/image2.svg>
</file>

<file path=ppt/media/image20.jpeg>
</file>

<file path=ppt/media/image21.png>
</file>

<file path=ppt/media/image22.jpeg>
</file>

<file path=ppt/media/image23.jpeg>
</file>

<file path=ppt/media/image24.jpeg>
</file>

<file path=ppt/media/image25.jpg>
</file>

<file path=ppt/media/image26.jpeg>
</file>

<file path=ppt/media/image27.jpeg>
</file>

<file path=ppt/media/image28.png>
</file>

<file path=ppt/media/image29.jpeg>
</file>

<file path=ppt/media/image3.png>
</file>

<file path=ppt/media/image30.jp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.svg>
</file>

<file path=ppt/media/image5.jpg>
</file>

<file path=ppt/media/image5.sv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AEEDD-4ABF-4307-A208-F75625B4F154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6CB76D-8964-4DE6-8474-615AE0309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76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세부</a:t>
            </a:r>
            <a:r>
              <a:rPr lang="ko-KR" altLang="en-US" baseline="0" dirty="0"/>
              <a:t> 스크립트 수정 필요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심화과정 준비를 위한 </a:t>
            </a:r>
            <a:r>
              <a:rPr lang="ko-KR" altLang="en-US" dirty="0" err="1"/>
              <a:t>두번째</a:t>
            </a:r>
            <a:r>
              <a:rPr lang="ko-KR" altLang="en-US" dirty="0"/>
              <a:t> 계절학기가 시작이 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784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세부</a:t>
            </a:r>
            <a:r>
              <a:rPr lang="ko-KR" altLang="en-US" baseline="0" dirty="0"/>
              <a:t> 스크립트 수정 필요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심화과정 준비를 위한 </a:t>
            </a:r>
            <a:r>
              <a:rPr lang="ko-KR" altLang="en-US" dirty="0" err="1"/>
              <a:t>두번째</a:t>
            </a:r>
            <a:r>
              <a:rPr lang="ko-KR" altLang="en-US" dirty="0"/>
              <a:t> 계절학기가 시작이 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598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세부</a:t>
            </a:r>
            <a:r>
              <a:rPr lang="ko-KR" altLang="en-US" baseline="0" dirty="0"/>
              <a:t> 스크립트 수정 필요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심화과정 준비를 위한 </a:t>
            </a:r>
            <a:r>
              <a:rPr lang="ko-KR" altLang="en-US" dirty="0" err="1"/>
              <a:t>두번째</a:t>
            </a:r>
            <a:r>
              <a:rPr lang="ko-KR" altLang="en-US" dirty="0"/>
              <a:t> 계절학기가 시작이 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007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세부</a:t>
            </a:r>
            <a:r>
              <a:rPr lang="ko-KR" altLang="en-US" baseline="0" dirty="0"/>
              <a:t> 스크립트 수정 필요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심화과정 준비를 위한 </a:t>
            </a:r>
            <a:r>
              <a:rPr lang="ko-KR" altLang="en-US" dirty="0" err="1"/>
              <a:t>두번째</a:t>
            </a:r>
            <a:r>
              <a:rPr lang="ko-KR" altLang="en-US" dirty="0"/>
              <a:t> 계절학기가 시작이 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258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세부</a:t>
            </a:r>
            <a:r>
              <a:rPr lang="ko-KR" altLang="en-US" baseline="0" dirty="0"/>
              <a:t> 스크립트 수정 필요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심화과정 준비를 위한 </a:t>
            </a:r>
            <a:r>
              <a:rPr lang="ko-KR" altLang="en-US" dirty="0" err="1"/>
              <a:t>두번째</a:t>
            </a:r>
            <a:r>
              <a:rPr lang="ko-KR" altLang="en-US" dirty="0"/>
              <a:t> 계절학기가 시작이 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759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jpe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4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7.jpe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jpe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0.jpeg"/><Relationship Id="rId7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jpe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1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2.svg"/><Relationship Id="rId4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2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2.png"/><Relationship Id="rId5" Type="http://schemas.openxmlformats.org/officeDocument/2006/relationships/image" Target="../media/image2.svg"/><Relationship Id="rId4" Type="http://schemas.openxmlformats.org/officeDocument/2006/relationships/image" Target="../media/image3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32.png"/><Relationship Id="rId4" Type="http://schemas.openxmlformats.org/officeDocument/2006/relationships/image" Target="../media/image2.sv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olidFill>
                <a:schemeClr val="lt1"/>
              </a:solidFill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89E333A0-1051-49A2-AD2C-F731DC999F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17" y="4376116"/>
            <a:ext cx="2927351" cy="24818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DCE5F5-FD06-D4A4-DF98-49ED6F9A4C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1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사용자 지정 레이아웃" preserve="1" userDrawn="1">
  <p:cSld name="9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4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5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B7F8B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7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16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948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6922871" y="4126294"/>
            <a:ext cx="2935504" cy="2741231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5072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350585" y="4126294"/>
            <a:ext cx="2935504" cy="2741231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39605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4404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사용자 지정 레이아웃" preserve="1" userDrawn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341096" y="5120251"/>
            <a:ext cx="1992530" cy="1747274"/>
          </a:xfrm>
          <a:prstGeom prst="rect">
            <a:avLst/>
          </a:prstGeom>
        </p:spPr>
      </p:pic>
      <p:pic>
        <p:nvPicPr>
          <p:cNvPr id="7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3;p7"/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10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1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A07D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13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078137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콘텐츠 2개" preserve="1">
  <p:cSld name="2_콘텐츠 2개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79" name="Google Shape;79;p1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3" r="14965" b="78983"/>
            <a:stretch/>
          </p:blipFill>
          <p:spPr>
            <a:xfrm>
              <a:off x="7347283" y="142708"/>
              <a:ext cx="3535605" cy="1305424"/>
            </a:xfrm>
            <a:prstGeom prst="rect">
              <a:avLst/>
            </a:prstGeom>
          </p:spPr>
        </p:pic>
      </p:grp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82" name="Google Shape;8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grpSp>
        <p:nvGrpSpPr>
          <p:cNvPr id="4" name="그룹 3"/>
          <p:cNvGrpSpPr/>
          <p:nvPr userDrawn="1"/>
        </p:nvGrpSpPr>
        <p:grpSpPr>
          <a:xfrm>
            <a:off x="7423280" y="69850"/>
            <a:ext cx="1631820" cy="862674"/>
            <a:chOff x="7423280" y="69850"/>
            <a:chExt cx="1631820" cy="862674"/>
          </a:xfrm>
        </p:grpSpPr>
        <p:pic>
          <p:nvPicPr>
            <p:cNvPr id="13" name="Google Shape;50;p12"/>
            <p:cNvPicPr preferRelativeResize="0"/>
            <p:nvPr userDrawn="1"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423280" y="441158"/>
              <a:ext cx="1207373" cy="4913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 userDrawn="1"/>
          </p:nvSpPr>
          <p:spPr>
            <a:xfrm>
              <a:off x="8070850" y="69850"/>
              <a:ext cx="984250" cy="130175"/>
            </a:xfrm>
            <a:prstGeom prst="rect">
              <a:avLst/>
            </a:prstGeom>
            <a:solidFill>
              <a:srgbClr val="A07D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모서리가 둥근 직사각형 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949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A07DC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A07DC1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A07DC1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6922871" y="3640520"/>
            <a:ext cx="2935504" cy="2741231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23892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6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6877051" y="4352925"/>
            <a:ext cx="3083140" cy="2514601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1502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350585" y="4352925"/>
            <a:ext cx="3083140" cy="2514601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4187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3029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13CBC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13CBC3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13CBC3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6877051" y="3867150"/>
            <a:ext cx="3083140" cy="251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85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276224" y="5235839"/>
            <a:ext cx="2162175" cy="1629868"/>
          </a:xfrm>
          <a:prstGeom prst="rect">
            <a:avLst/>
          </a:prstGeom>
        </p:spPr>
      </p:pic>
      <p:pic>
        <p:nvPicPr>
          <p:cNvPr id="6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241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pic>
        <p:nvPicPr>
          <p:cNvPr id="8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39605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B8A568C4-2358-4E8A-95DF-7A6D631484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117" y="4376116"/>
            <a:ext cx="2927351" cy="2481885"/>
          </a:xfrm>
          <a:prstGeom prst="rect">
            <a:avLst/>
          </a:prstGeom>
        </p:spPr>
      </p:pic>
      <p:pic>
        <p:nvPicPr>
          <p:cNvPr id="6" name="Google Shape;52;p12">
            <a:extLst>
              <a:ext uri="{FF2B5EF4-FFF2-40B4-BE49-F238E27FC236}">
                <a16:creationId xmlns:a16="http://schemas.microsoft.com/office/drawing/2014/main" id="{A94AEA5A-B09E-B9B1-F9E0-74E2846B5CA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FEF38E5-BE41-3FE1-D250-0875F61467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70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및 내용" preserve="1">
  <p:cSld name="2_제목 및 내용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62" name="Google Shape;62;p1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" name="그룹 3"/>
            <p:cNvGrpSpPr/>
            <p:nvPr userDrawn="1"/>
          </p:nvGrpSpPr>
          <p:grpSpPr>
            <a:xfrm>
              <a:off x="7620754" y="8489"/>
              <a:ext cx="3408194" cy="1462459"/>
              <a:chOff x="7620754" y="8489"/>
              <a:chExt cx="3408194" cy="1462459"/>
            </a:xfrm>
          </p:grpSpPr>
          <p:grpSp>
            <p:nvGrpSpPr>
              <p:cNvPr id="3" name="그룹 2"/>
              <p:cNvGrpSpPr/>
              <p:nvPr userDrawn="1"/>
            </p:nvGrpSpPr>
            <p:grpSpPr>
              <a:xfrm>
                <a:off x="7620754" y="260350"/>
                <a:ext cx="3408194" cy="1210598"/>
                <a:chOff x="7429550" y="-8022"/>
                <a:chExt cx="3603634" cy="1478969"/>
              </a:xfrm>
            </p:grpSpPr>
            <p:pic>
              <p:nvPicPr>
                <p:cNvPr id="14" name="그림 13"/>
                <p:cNvPicPr>
                  <a:picLocks noChangeAspect="1"/>
                </p:cNvPicPr>
                <p:nvPr userDrawn="1"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343" t="1751" r="13560" b="78948"/>
                <a:stretch/>
              </p:blipFill>
              <p:spPr>
                <a:xfrm>
                  <a:off x="7429550" y="-8022"/>
                  <a:ext cx="3603634" cy="1456109"/>
                </a:xfrm>
                <a:prstGeom prst="rect">
                  <a:avLst/>
                </a:prstGeom>
              </p:spPr>
            </p:pic>
            <p:sp>
              <p:nvSpPr>
                <p:cNvPr id="2" name="직사각형 1"/>
                <p:cNvSpPr/>
                <p:nvPr userDrawn="1"/>
              </p:nvSpPr>
              <p:spPr>
                <a:xfrm>
                  <a:off x="8753473" y="1425228"/>
                  <a:ext cx="242888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직사각형 15"/>
                <p:cNvSpPr/>
                <p:nvPr userDrawn="1"/>
              </p:nvSpPr>
              <p:spPr>
                <a:xfrm>
                  <a:off x="9644953" y="1431462"/>
                  <a:ext cx="540000" cy="332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343" t="1751" r="38144" b="92893"/>
              <a:stretch/>
            </p:blipFill>
            <p:spPr>
              <a:xfrm>
                <a:off x="8415212" y="8489"/>
                <a:ext cx="909638" cy="330754"/>
              </a:xfrm>
              <a:prstGeom prst="rect">
                <a:avLst/>
              </a:prstGeom>
            </p:spPr>
          </p:pic>
        </p:grpSp>
      </p:grp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323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50;p12"/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643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6762750" y="4099650"/>
            <a:ext cx="3248025" cy="2767876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47848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350585" y="4099650"/>
            <a:ext cx="3248025" cy="2767876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56179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31996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2DCDE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2DCDE3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2DCDE3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6762750" y="3613875"/>
            <a:ext cx="3248025" cy="276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03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제목 슬라이드" preserve="1">
  <p:cSld name="3_제목 슬라이드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 userDrawn="1"/>
        </p:nvGrpSpPr>
        <p:grpSpPr>
          <a:xfrm>
            <a:off x="892" y="700"/>
            <a:ext cx="12191456" cy="6857303"/>
            <a:chOff x="892" y="700"/>
            <a:chExt cx="12191456" cy="6857303"/>
          </a:xfrm>
        </p:grpSpPr>
        <p:grpSp>
          <p:nvGrpSpPr>
            <p:cNvPr id="3" name="그룹 2"/>
            <p:cNvGrpSpPr/>
            <p:nvPr userDrawn="1"/>
          </p:nvGrpSpPr>
          <p:grpSpPr>
            <a:xfrm>
              <a:off x="892" y="700"/>
              <a:ext cx="12191456" cy="6857303"/>
              <a:chOff x="892" y="700"/>
              <a:chExt cx="12191456" cy="6857303"/>
            </a:xfrm>
          </p:grpSpPr>
          <p:pic>
            <p:nvPicPr>
              <p:cNvPr id="84" name="Google Shape;84;p19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892" y="700"/>
                <a:ext cx="12191456" cy="685730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" name="그림 9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652" t="1078" r="3500" b="79277"/>
              <a:stretch/>
            </p:blipFill>
            <p:spPr>
              <a:xfrm>
                <a:off x="7002379" y="184485"/>
                <a:ext cx="4989095" cy="1269012"/>
              </a:xfrm>
              <a:prstGeom prst="rect">
                <a:avLst/>
              </a:prstGeom>
            </p:spPr>
          </p:pic>
          <p:pic>
            <p:nvPicPr>
              <p:cNvPr id="2" name="그림 1"/>
              <p:cNvPicPr>
                <a:picLocks noChangeAspect="1"/>
              </p:cNvPicPr>
              <p:nvPr userDrawn="1"/>
            </p:nvPicPr>
            <p:blipFill>
              <a:blip r:embed="rId4"/>
              <a:stretch>
                <a:fillRect/>
              </a:stretch>
            </p:blipFill>
            <p:spPr>
              <a:xfrm>
                <a:off x="9299573" y="903525"/>
                <a:ext cx="498310" cy="549972"/>
              </a:xfrm>
              <a:prstGeom prst="rect">
                <a:avLst/>
              </a:prstGeom>
            </p:spPr>
          </p:pic>
        </p:grpSp>
        <p:pic>
          <p:nvPicPr>
            <p:cNvPr id="13" name="그림 12"/>
            <p:cNvPicPr>
              <a:picLocks noChangeAspect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52" t="1078" r="45696" b="93436"/>
            <a:stretch/>
          </p:blipFill>
          <p:spPr>
            <a:xfrm>
              <a:off x="8392544" y="93745"/>
              <a:ext cx="862747" cy="333209"/>
            </a:xfrm>
            <a:prstGeom prst="rect">
              <a:avLst/>
            </a:prstGeom>
          </p:spPr>
        </p:pic>
      </p:grp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17051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87" name="Google Shape;87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50;p12"/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653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287786" y="5057775"/>
            <a:ext cx="2112514" cy="1800225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9427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6907913" y="4105275"/>
            <a:ext cx="3007612" cy="2752726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11806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350585" y="4105275"/>
            <a:ext cx="3007612" cy="2752726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11016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81193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5E92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5E92CE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5E92CE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6960732" y="3629025"/>
            <a:ext cx="3007612" cy="275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209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비교" preserve="1">
  <p:cSld name="1_비교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20" name="Google Shape;20;p7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그림 1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68" r="13733" b="78888"/>
            <a:stretch/>
          </p:blipFill>
          <p:spPr>
            <a:xfrm>
              <a:off x="7410918" y="114861"/>
              <a:ext cx="3632930" cy="1334145"/>
            </a:xfrm>
            <a:prstGeom prst="rect">
              <a:avLst/>
            </a:prstGeom>
          </p:spPr>
        </p:pic>
      </p:grpSp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23" name="Google Shape;2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pic>
        <p:nvPicPr>
          <p:cNvPr id="18" name="Google Shape;50;p12"/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모서리가 둥근 직사각형 8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34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사용자 지정 레이아웃" preserve="1" userDrawn="1">
  <p:cSld name="7_사용자 지정 레이아웃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pic>
        <p:nvPicPr>
          <p:cNvPr id="7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10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1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5DC2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noProof="0" dirty="0">
                <a:sym typeface="Malgun Gothic"/>
              </a:endParaRPr>
            </a:p>
          </p:txBody>
        </p:sp>
      </p:grpSp>
      <p:sp>
        <p:nvSpPr>
          <p:cNvPr id="13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F7F9F0BE-1CC0-406F-ABA5-76D895C45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5233" y="5271607"/>
            <a:ext cx="1871133" cy="1586395"/>
          </a:xfrm>
          <a:prstGeom prst="rect">
            <a:avLst/>
          </a:prstGeom>
        </p:spPr>
      </p:pic>
      <p:pic>
        <p:nvPicPr>
          <p:cNvPr id="14" name="Google Shape;52;p12">
            <a:extLst>
              <a:ext uri="{FF2B5EF4-FFF2-40B4-BE49-F238E27FC236}">
                <a16:creationId xmlns:a16="http://schemas.microsoft.com/office/drawing/2014/main" id="{22DD4048-C19F-3E05-86F9-6A1E334FC0A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AEAA2CA-2F33-25D3-8AAF-76F2A36EFAA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934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사용자 지정 레이아웃" preserve="1">
  <p:cSld name="5_사용자 지정 레이아웃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/>
          <p:nvPr/>
        </p:nvSpPr>
        <p:spPr>
          <a:xfrm>
            <a:off x="-2133" y="0"/>
            <a:ext cx="3935759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316182" y="5057775"/>
            <a:ext cx="2074594" cy="1800225"/>
          </a:xfrm>
          <a:prstGeom prst="rect">
            <a:avLst/>
          </a:prstGeom>
        </p:spPr>
      </p:pic>
      <p:pic>
        <p:nvPicPr>
          <p:cNvPr id="6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2;p16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67857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5" dirty="0">
              <a:latin typeface="삼성긴고딕OTF Regular" panose="020B0600000101010101" pitchFamily="34" charset="-127"/>
              <a:ea typeface="삼성긴고딕OTF Regular" panose="020B0600000101010101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85" y="298376"/>
            <a:ext cx="1016944" cy="7207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350585" y="4133851"/>
            <a:ext cx="3059642" cy="272415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43996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83186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5" dirty="0">
              <a:latin typeface="삼성긴고딕OTF Regular" panose="020B0600000101010101" pitchFamily="34" charset="-127"/>
              <a:ea typeface="삼성긴고딕OTF Regular" panose="020B0600000101010101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85" y="298376"/>
            <a:ext cx="1016944" cy="7207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6874933" y="4133851"/>
            <a:ext cx="3059642" cy="272415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53406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F69E4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F69E47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F69E47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6874933" y="3657601"/>
            <a:ext cx="3059642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922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314325" y="5057775"/>
            <a:ext cx="2038350" cy="1800225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72;p16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85151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>
  <p:cSld name="2_구역 머리글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68" name="Google Shape;68;p1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2" r="13118" b="78917"/>
            <a:stretch/>
          </p:blipFill>
          <p:spPr>
            <a:xfrm>
              <a:off x="7353300" y="157323"/>
              <a:ext cx="3714750" cy="1291655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2" r="45212" b="97200"/>
            <a:stretch/>
          </p:blipFill>
          <p:spPr>
            <a:xfrm>
              <a:off x="8610005" y="88810"/>
              <a:ext cx="421702" cy="171540"/>
            </a:xfrm>
            <a:prstGeom prst="rect">
              <a:avLst/>
            </a:prstGeom>
          </p:spPr>
        </p:pic>
      </p:grpSp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323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pic>
        <p:nvPicPr>
          <p:cNvPr id="16" name="Google Shape;50;p12"/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모서리가 둥근 직사각형 9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926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rgbClr val="ACDEF8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DB2E021-C66C-2111-405C-03A8CF615D61}"/>
              </a:ext>
            </a:extLst>
          </p:cNvPr>
          <p:cNvGrpSpPr/>
          <p:nvPr userDrawn="1"/>
        </p:nvGrpSpPr>
        <p:grpSpPr>
          <a:xfrm>
            <a:off x="342966" y="298378"/>
            <a:ext cx="1016736" cy="720783"/>
            <a:chOff x="1838325" y="493712"/>
            <a:chExt cx="2917888" cy="2068544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FA1874BB-81AF-14D0-9173-597B240A14B9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D55BCF5D-5DB7-7ACD-2DC6-15F44DE8AC3B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A6B1504F-BCA6-E3A6-DB68-E3FD945C544E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996950D5-68D5-4327-8B6F-DEF71DE87608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49F023F5-662C-893D-F032-DC8E0C8B4151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4ADCAA6E-1AE9-0CAB-AC58-A47E2E22C677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A3F72FF0-F6C2-42B7-237F-CFDFDEC466F4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2A1EA9BC-CCDF-6352-175C-081FDDDA5FD0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EA4B0D18-AC63-B950-A20C-AAB2518CFFC9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37D89758-8729-22E8-0495-2921BF480287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56BBDA21-A61E-7EE8-314E-6A19F85B5425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AEBA4CB1-1BDD-0A12-BDFE-684BA08A5757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83BD7D0D-3CF7-8243-5065-70312837E574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5AAA384C-D421-1FD0-D37E-412F3B6E7D62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A975B4B2-1604-6E67-43E6-E0FC0E7216AD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DDEBE1B-31C8-AECB-7C2B-85BA4439122C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D246CB3B-63A4-FC95-0F5C-86F17B6763C4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ADC8A41-2FEB-7A8D-9329-F6490FD68A91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31E5271F-DC31-5A67-7415-D7E7974401E5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F36C8C-325A-FE1F-AF5B-BD06BB4D8A04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49A711A-C5FC-DE19-D78D-7DF322B60622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30235B53-16FB-64BD-DB9C-538362FFBEBD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2F434105-5287-D01A-B8F8-0E3963871152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8ECA3C4B-3F86-6B60-D772-8D9A630D67ED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8CE343F2-521A-E66C-2EBF-F4457BB96F37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09D7FB8-06EB-A362-C411-2C348B6A9D30}"/>
              </a:ext>
            </a:extLst>
          </p:cNvPr>
          <p:cNvGrpSpPr/>
          <p:nvPr userDrawn="1"/>
        </p:nvGrpSpPr>
        <p:grpSpPr>
          <a:xfrm>
            <a:off x="4846378" y="4221380"/>
            <a:ext cx="2499244" cy="2636620"/>
            <a:chOff x="8883015" y="374724"/>
            <a:chExt cx="2259996" cy="2384223"/>
          </a:xfrm>
        </p:grpSpPr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2B155A86-A809-F85B-8F4D-D9E098C403E8}"/>
                </a:ext>
              </a:extLst>
            </p:cNvPr>
            <p:cNvSpPr/>
            <p:nvPr/>
          </p:nvSpPr>
          <p:spPr>
            <a:xfrm>
              <a:off x="9993915" y="1307528"/>
              <a:ext cx="110680" cy="166401"/>
            </a:xfrm>
            <a:custGeom>
              <a:avLst/>
              <a:gdLst>
                <a:gd name="connsiteX0" fmla="*/ 96393 w 110680"/>
                <a:gd name="connsiteY0" fmla="*/ 137827 h 166401"/>
                <a:gd name="connsiteX1" fmla="*/ 28575 w 110680"/>
                <a:gd name="connsiteY1" fmla="*/ 137827 h 166401"/>
                <a:gd name="connsiteX2" fmla="*/ 28575 w 110680"/>
                <a:gd name="connsiteY2" fmla="*/ 14288 h 166401"/>
                <a:gd name="connsiteX3" fmla="*/ 14288 w 110680"/>
                <a:gd name="connsiteY3" fmla="*/ 0 h 166401"/>
                <a:gd name="connsiteX4" fmla="*/ 0 w 110680"/>
                <a:gd name="connsiteY4" fmla="*/ 14288 h 166401"/>
                <a:gd name="connsiteX5" fmla="*/ 0 w 110680"/>
                <a:gd name="connsiteY5" fmla="*/ 152114 h 166401"/>
                <a:gd name="connsiteX6" fmla="*/ 14288 w 110680"/>
                <a:gd name="connsiteY6" fmla="*/ 166402 h 166401"/>
                <a:gd name="connsiteX7" fmla="*/ 96393 w 110680"/>
                <a:gd name="connsiteY7" fmla="*/ 166402 h 166401"/>
                <a:gd name="connsiteX8" fmla="*/ 110681 w 110680"/>
                <a:gd name="connsiteY8" fmla="*/ 152114 h 166401"/>
                <a:gd name="connsiteX9" fmla="*/ 96393 w 110680"/>
                <a:gd name="connsiteY9" fmla="*/ 137827 h 16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680" h="166401">
                  <a:moveTo>
                    <a:pt x="96393" y="137827"/>
                  </a:moveTo>
                  <a:lnTo>
                    <a:pt x="28575" y="137827"/>
                  </a:lnTo>
                  <a:lnTo>
                    <a:pt x="28575" y="14288"/>
                  </a:lnTo>
                  <a:cubicBezTo>
                    <a:pt x="28575" y="6382"/>
                    <a:pt x="22193" y="0"/>
                    <a:pt x="14288" y="0"/>
                  </a:cubicBezTo>
                  <a:cubicBezTo>
                    <a:pt x="6382" y="0"/>
                    <a:pt x="0" y="6382"/>
                    <a:pt x="0" y="14288"/>
                  </a:cubicBezTo>
                  <a:lnTo>
                    <a:pt x="0" y="152114"/>
                  </a:lnTo>
                  <a:cubicBezTo>
                    <a:pt x="0" y="160020"/>
                    <a:pt x="6382" y="166402"/>
                    <a:pt x="14288" y="166402"/>
                  </a:cubicBezTo>
                  <a:lnTo>
                    <a:pt x="96393" y="166402"/>
                  </a:lnTo>
                  <a:cubicBezTo>
                    <a:pt x="104299" y="166402"/>
                    <a:pt x="110681" y="160020"/>
                    <a:pt x="110681" y="152114"/>
                  </a:cubicBezTo>
                  <a:cubicBezTo>
                    <a:pt x="110681" y="144209"/>
                    <a:pt x="104299" y="137827"/>
                    <a:pt x="96393" y="1378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C2D44F23-FDCB-A9DA-C5D0-5F15DD9D1267}"/>
                </a:ext>
              </a:extLst>
            </p:cNvPr>
            <p:cNvSpPr/>
            <p:nvPr/>
          </p:nvSpPr>
          <p:spPr>
            <a:xfrm>
              <a:off x="8883015" y="374724"/>
              <a:ext cx="2259996" cy="2384223"/>
            </a:xfrm>
            <a:custGeom>
              <a:avLst/>
              <a:gdLst>
                <a:gd name="connsiteX0" fmla="*/ 2014061 w 2259996"/>
                <a:gd name="connsiteY0" fmla="*/ 2139812 h 2384223"/>
                <a:gd name="connsiteX1" fmla="*/ 2014061 w 2259996"/>
                <a:gd name="connsiteY1" fmla="*/ 1271227 h 2384223"/>
                <a:gd name="connsiteX2" fmla="*/ 1514380 w 2259996"/>
                <a:gd name="connsiteY2" fmla="*/ 1271227 h 2384223"/>
                <a:gd name="connsiteX3" fmla="*/ 1514380 w 2259996"/>
                <a:gd name="connsiteY3" fmla="*/ 751067 h 2384223"/>
                <a:gd name="connsiteX4" fmla="*/ 1139381 w 2259996"/>
                <a:gd name="connsiteY4" fmla="*/ 751067 h 2384223"/>
                <a:gd name="connsiteX5" fmla="*/ 1139381 w 2259996"/>
                <a:gd name="connsiteY5" fmla="*/ 366829 h 2384223"/>
                <a:gd name="connsiteX6" fmla="*/ 1169003 w 2259996"/>
                <a:gd name="connsiteY6" fmla="*/ 363876 h 2384223"/>
                <a:gd name="connsiteX7" fmla="*/ 1304830 w 2259996"/>
                <a:gd name="connsiteY7" fmla="*/ 357970 h 2384223"/>
                <a:gd name="connsiteX8" fmla="*/ 1392936 w 2259996"/>
                <a:gd name="connsiteY8" fmla="*/ 390546 h 2384223"/>
                <a:gd name="connsiteX9" fmla="*/ 1433989 w 2259996"/>
                <a:gd name="connsiteY9" fmla="*/ 449220 h 2384223"/>
                <a:gd name="connsiteX10" fmla="*/ 1538097 w 2259996"/>
                <a:gd name="connsiteY10" fmla="*/ 532373 h 2384223"/>
                <a:gd name="connsiteX11" fmla="*/ 1554956 w 2259996"/>
                <a:gd name="connsiteY11" fmla="*/ 533230 h 2384223"/>
                <a:gd name="connsiteX12" fmla="*/ 1671257 w 2259996"/>
                <a:gd name="connsiteY12" fmla="*/ 504179 h 2384223"/>
                <a:gd name="connsiteX13" fmla="*/ 1680020 w 2259996"/>
                <a:gd name="connsiteY13" fmla="*/ 491035 h 2384223"/>
                <a:gd name="connsiteX14" fmla="*/ 1680020 w 2259996"/>
                <a:gd name="connsiteY14" fmla="*/ 162803 h 2384223"/>
                <a:gd name="connsiteX15" fmla="*/ 1673638 w 2259996"/>
                <a:gd name="connsiteY15" fmla="*/ 150897 h 2384223"/>
                <a:gd name="connsiteX16" fmla="*/ 1660208 w 2259996"/>
                <a:gd name="connsiteY16" fmla="*/ 149659 h 2384223"/>
                <a:gd name="connsiteX17" fmla="*/ 1540955 w 2259996"/>
                <a:gd name="connsiteY17" fmla="*/ 175852 h 2384223"/>
                <a:gd name="connsiteX18" fmla="*/ 1459421 w 2259996"/>
                <a:gd name="connsiteY18" fmla="*/ 108130 h 2384223"/>
                <a:gd name="connsiteX19" fmla="*/ 1411224 w 2259996"/>
                <a:gd name="connsiteY19" fmla="*/ 40502 h 2384223"/>
                <a:gd name="connsiteX20" fmla="*/ 1307116 w 2259996"/>
                <a:gd name="connsiteY20" fmla="*/ 1354 h 2384223"/>
                <a:gd name="connsiteX21" fmla="*/ 1166146 w 2259996"/>
                <a:gd name="connsiteY21" fmla="*/ 7260 h 2384223"/>
                <a:gd name="connsiteX22" fmla="*/ 1123855 w 2259996"/>
                <a:gd name="connsiteY22" fmla="*/ 11451 h 2384223"/>
                <a:gd name="connsiteX23" fmla="*/ 1110806 w 2259996"/>
                <a:gd name="connsiteY23" fmla="*/ 25643 h 2384223"/>
                <a:gd name="connsiteX24" fmla="*/ 1110806 w 2259996"/>
                <a:gd name="connsiteY24" fmla="*/ 750972 h 2384223"/>
                <a:gd name="connsiteX25" fmla="*/ 1110806 w 2259996"/>
                <a:gd name="connsiteY25" fmla="*/ 750972 h 2384223"/>
                <a:gd name="connsiteX26" fmla="*/ 745522 w 2259996"/>
                <a:gd name="connsiteY26" fmla="*/ 750972 h 2384223"/>
                <a:gd name="connsiteX27" fmla="*/ 745522 w 2259996"/>
                <a:gd name="connsiteY27" fmla="*/ 1271132 h 2384223"/>
                <a:gd name="connsiteX28" fmla="*/ 245936 w 2259996"/>
                <a:gd name="connsiteY28" fmla="*/ 1271132 h 2384223"/>
                <a:gd name="connsiteX29" fmla="*/ 245936 w 2259996"/>
                <a:gd name="connsiteY29" fmla="*/ 2138860 h 2384223"/>
                <a:gd name="connsiteX30" fmla="*/ 0 w 2259996"/>
                <a:gd name="connsiteY30" fmla="*/ 2384224 h 2384223"/>
                <a:gd name="connsiteX31" fmla="*/ 2259997 w 2259996"/>
                <a:gd name="connsiteY31" fmla="*/ 2384224 h 2384223"/>
                <a:gd name="connsiteX32" fmla="*/ 2014157 w 2259996"/>
                <a:gd name="connsiteY32" fmla="*/ 2139812 h 2384223"/>
                <a:gd name="connsiteX33" fmla="*/ 1139476 w 2259996"/>
                <a:gd name="connsiteY33" fmla="*/ 38692 h 2384223"/>
                <a:gd name="connsiteX34" fmla="*/ 1169194 w 2259996"/>
                <a:gd name="connsiteY34" fmla="*/ 35644 h 2384223"/>
                <a:gd name="connsiteX35" fmla="*/ 1304925 w 2259996"/>
                <a:gd name="connsiteY35" fmla="*/ 29739 h 2384223"/>
                <a:gd name="connsiteX36" fmla="*/ 1393031 w 2259996"/>
                <a:gd name="connsiteY36" fmla="*/ 62314 h 2384223"/>
                <a:gd name="connsiteX37" fmla="*/ 1434084 w 2259996"/>
                <a:gd name="connsiteY37" fmla="*/ 120988 h 2384223"/>
                <a:gd name="connsiteX38" fmla="*/ 1538192 w 2259996"/>
                <a:gd name="connsiteY38" fmla="*/ 204237 h 2384223"/>
                <a:gd name="connsiteX39" fmla="*/ 1651540 w 2259996"/>
                <a:gd name="connsiteY39" fmla="*/ 184044 h 2384223"/>
                <a:gd name="connsiteX40" fmla="*/ 1651540 w 2259996"/>
                <a:gd name="connsiteY40" fmla="*/ 481510 h 2384223"/>
                <a:gd name="connsiteX41" fmla="*/ 1541050 w 2259996"/>
                <a:gd name="connsiteY41" fmla="*/ 504084 h 2384223"/>
                <a:gd name="connsiteX42" fmla="*/ 1459611 w 2259996"/>
                <a:gd name="connsiteY42" fmla="*/ 436361 h 2384223"/>
                <a:gd name="connsiteX43" fmla="*/ 1411414 w 2259996"/>
                <a:gd name="connsiteY43" fmla="*/ 368734 h 2384223"/>
                <a:gd name="connsiteX44" fmla="*/ 1307306 w 2259996"/>
                <a:gd name="connsiteY44" fmla="*/ 329586 h 2384223"/>
                <a:gd name="connsiteX45" fmla="*/ 1271302 w 2259996"/>
                <a:gd name="connsiteY45" fmla="*/ 328252 h 2384223"/>
                <a:gd name="connsiteX46" fmla="*/ 1166241 w 2259996"/>
                <a:gd name="connsiteY46" fmla="*/ 335587 h 2384223"/>
                <a:gd name="connsiteX47" fmla="*/ 1139571 w 2259996"/>
                <a:gd name="connsiteY47" fmla="*/ 338349 h 2384223"/>
                <a:gd name="connsiteX48" fmla="*/ 1139571 w 2259996"/>
                <a:gd name="connsiteY48" fmla="*/ 38692 h 2384223"/>
                <a:gd name="connsiteX49" fmla="*/ 714756 w 2259996"/>
                <a:gd name="connsiteY49" fmla="*/ 2179531 h 2384223"/>
                <a:gd name="connsiteX50" fmla="*/ 489871 w 2259996"/>
                <a:gd name="connsiteY50" fmla="*/ 2179531 h 2384223"/>
                <a:gd name="connsiteX51" fmla="*/ 489871 w 2259996"/>
                <a:gd name="connsiteY51" fmla="*/ 1921785 h 2384223"/>
                <a:gd name="connsiteX52" fmla="*/ 714756 w 2259996"/>
                <a:gd name="connsiteY52" fmla="*/ 1921785 h 2384223"/>
                <a:gd name="connsiteX53" fmla="*/ 714756 w 2259996"/>
                <a:gd name="connsiteY53" fmla="*/ 2179531 h 2384223"/>
                <a:gd name="connsiteX54" fmla="*/ 714756 w 2259996"/>
                <a:gd name="connsiteY54" fmla="*/ 1756526 h 2384223"/>
                <a:gd name="connsiteX55" fmla="*/ 489871 w 2259996"/>
                <a:gd name="connsiteY55" fmla="*/ 1756526 h 2384223"/>
                <a:gd name="connsiteX56" fmla="*/ 489871 w 2259996"/>
                <a:gd name="connsiteY56" fmla="*/ 1498780 h 2384223"/>
                <a:gd name="connsiteX57" fmla="*/ 714756 w 2259996"/>
                <a:gd name="connsiteY57" fmla="*/ 1498780 h 2384223"/>
                <a:gd name="connsiteX58" fmla="*/ 714756 w 2259996"/>
                <a:gd name="connsiteY58" fmla="*/ 1756526 h 2384223"/>
                <a:gd name="connsiteX59" fmla="*/ 1066514 w 2259996"/>
                <a:gd name="connsiteY59" fmla="*/ 2179531 h 2384223"/>
                <a:gd name="connsiteX60" fmla="*/ 841629 w 2259996"/>
                <a:gd name="connsiteY60" fmla="*/ 2179531 h 2384223"/>
                <a:gd name="connsiteX61" fmla="*/ 841629 w 2259996"/>
                <a:gd name="connsiteY61" fmla="*/ 1921785 h 2384223"/>
                <a:gd name="connsiteX62" fmla="*/ 1066514 w 2259996"/>
                <a:gd name="connsiteY62" fmla="*/ 1921785 h 2384223"/>
                <a:gd name="connsiteX63" fmla="*/ 1066514 w 2259996"/>
                <a:gd name="connsiteY63" fmla="*/ 2179531 h 2384223"/>
                <a:gd name="connsiteX64" fmla="*/ 1066514 w 2259996"/>
                <a:gd name="connsiteY64" fmla="*/ 1756526 h 2384223"/>
                <a:gd name="connsiteX65" fmla="*/ 841629 w 2259996"/>
                <a:gd name="connsiteY65" fmla="*/ 1756526 h 2384223"/>
                <a:gd name="connsiteX66" fmla="*/ 841629 w 2259996"/>
                <a:gd name="connsiteY66" fmla="*/ 1498780 h 2384223"/>
                <a:gd name="connsiteX67" fmla="*/ 1066514 w 2259996"/>
                <a:gd name="connsiteY67" fmla="*/ 1498780 h 2384223"/>
                <a:gd name="connsiteX68" fmla="*/ 1066514 w 2259996"/>
                <a:gd name="connsiteY68" fmla="*/ 1756526 h 2384223"/>
                <a:gd name="connsiteX69" fmla="*/ 925544 w 2259996"/>
                <a:gd name="connsiteY69" fmla="*/ 1080061 h 2384223"/>
                <a:gd name="connsiteX70" fmla="*/ 1129951 w 2259996"/>
                <a:gd name="connsiteY70" fmla="*/ 875654 h 2384223"/>
                <a:gd name="connsiteX71" fmla="*/ 1334357 w 2259996"/>
                <a:gd name="connsiteY71" fmla="*/ 1080061 h 2384223"/>
                <a:gd name="connsiteX72" fmla="*/ 1129951 w 2259996"/>
                <a:gd name="connsiteY72" fmla="*/ 1284467 h 2384223"/>
                <a:gd name="connsiteX73" fmla="*/ 925544 w 2259996"/>
                <a:gd name="connsiteY73" fmla="*/ 1080061 h 2384223"/>
                <a:gd name="connsiteX74" fmla="*/ 1418368 w 2259996"/>
                <a:gd name="connsiteY74" fmla="*/ 2179436 h 2384223"/>
                <a:gd name="connsiteX75" fmla="*/ 1193483 w 2259996"/>
                <a:gd name="connsiteY75" fmla="*/ 2179436 h 2384223"/>
                <a:gd name="connsiteX76" fmla="*/ 1193483 w 2259996"/>
                <a:gd name="connsiteY76" fmla="*/ 1921690 h 2384223"/>
                <a:gd name="connsiteX77" fmla="*/ 1418368 w 2259996"/>
                <a:gd name="connsiteY77" fmla="*/ 1921690 h 2384223"/>
                <a:gd name="connsiteX78" fmla="*/ 1418368 w 2259996"/>
                <a:gd name="connsiteY78" fmla="*/ 2179436 h 2384223"/>
                <a:gd name="connsiteX79" fmla="*/ 1418368 w 2259996"/>
                <a:gd name="connsiteY79" fmla="*/ 1756431 h 2384223"/>
                <a:gd name="connsiteX80" fmla="*/ 1193483 w 2259996"/>
                <a:gd name="connsiteY80" fmla="*/ 1756431 h 2384223"/>
                <a:gd name="connsiteX81" fmla="*/ 1193483 w 2259996"/>
                <a:gd name="connsiteY81" fmla="*/ 1498684 h 2384223"/>
                <a:gd name="connsiteX82" fmla="*/ 1418368 w 2259996"/>
                <a:gd name="connsiteY82" fmla="*/ 1498684 h 2384223"/>
                <a:gd name="connsiteX83" fmla="*/ 1418368 w 2259996"/>
                <a:gd name="connsiteY83" fmla="*/ 1756431 h 2384223"/>
                <a:gd name="connsiteX84" fmla="*/ 1770126 w 2259996"/>
                <a:gd name="connsiteY84" fmla="*/ 2179436 h 2384223"/>
                <a:gd name="connsiteX85" fmla="*/ 1545241 w 2259996"/>
                <a:gd name="connsiteY85" fmla="*/ 2179436 h 2384223"/>
                <a:gd name="connsiteX86" fmla="*/ 1545241 w 2259996"/>
                <a:gd name="connsiteY86" fmla="*/ 1921690 h 2384223"/>
                <a:gd name="connsiteX87" fmla="*/ 1770126 w 2259996"/>
                <a:gd name="connsiteY87" fmla="*/ 1921690 h 2384223"/>
                <a:gd name="connsiteX88" fmla="*/ 1770126 w 2259996"/>
                <a:gd name="connsiteY88" fmla="*/ 2179436 h 2384223"/>
                <a:gd name="connsiteX89" fmla="*/ 1770126 w 2259996"/>
                <a:gd name="connsiteY89" fmla="*/ 1756431 h 2384223"/>
                <a:gd name="connsiteX90" fmla="*/ 1545241 w 2259996"/>
                <a:gd name="connsiteY90" fmla="*/ 1756431 h 2384223"/>
                <a:gd name="connsiteX91" fmla="*/ 1545241 w 2259996"/>
                <a:gd name="connsiteY91" fmla="*/ 1498684 h 2384223"/>
                <a:gd name="connsiteX92" fmla="*/ 1770126 w 2259996"/>
                <a:gd name="connsiteY92" fmla="*/ 1498684 h 2384223"/>
                <a:gd name="connsiteX93" fmla="*/ 1770126 w 2259996"/>
                <a:gd name="connsiteY93" fmla="*/ 1756431 h 238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259996" h="2384223">
                  <a:moveTo>
                    <a:pt x="2014061" y="2139812"/>
                  </a:moveTo>
                  <a:lnTo>
                    <a:pt x="2014061" y="1271227"/>
                  </a:lnTo>
                  <a:lnTo>
                    <a:pt x="1514380" y="1271227"/>
                  </a:lnTo>
                  <a:lnTo>
                    <a:pt x="1514380" y="751067"/>
                  </a:lnTo>
                  <a:lnTo>
                    <a:pt x="1139381" y="751067"/>
                  </a:lnTo>
                  <a:lnTo>
                    <a:pt x="1139381" y="366829"/>
                  </a:lnTo>
                  <a:cubicBezTo>
                    <a:pt x="1149287" y="365876"/>
                    <a:pt x="1159193" y="364924"/>
                    <a:pt x="1169003" y="363876"/>
                  </a:cubicBezTo>
                  <a:cubicBezTo>
                    <a:pt x="1215390" y="359018"/>
                    <a:pt x="1259205" y="354351"/>
                    <a:pt x="1304830" y="357970"/>
                  </a:cubicBezTo>
                  <a:cubicBezTo>
                    <a:pt x="1339787" y="360733"/>
                    <a:pt x="1371029" y="372353"/>
                    <a:pt x="1392936" y="390546"/>
                  </a:cubicBezTo>
                  <a:cubicBezTo>
                    <a:pt x="1412367" y="406738"/>
                    <a:pt x="1422845" y="427408"/>
                    <a:pt x="1433989" y="449220"/>
                  </a:cubicBezTo>
                  <a:cubicBezTo>
                    <a:pt x="1453134" y="486939"/>
                    <a:pt x="1472946" y="525896"/>
                    <a:pt x="1538097" y="532373"/>
                  </a:cubicBezTo>
                  <a:cubicBezTo>
                    <a:pt x="1543717" y="532945"/>
                    <a:pt x="1549337" y="533230"/>
                    <a:pt x="1554956" y="533230"/>
                  </a:cubicBezTo>
                  <a:cubicBezTo>
                    <a:pt x="1596295" y="533230"/>
                    <a:pt x="1636586" y="518752"/>
                    <a:pt x="1671257" y="504179"/>
                  </a:cubicBezTo>
                  <a:cubicBezTo>
                    <a:pt x="1676591" y="501988"/>
                    <a:pt x="1680020" y="496750"/>
                    <a:pt x="1680020" y="491035"/>
                  </a:cubicBezTo>
                  <a:lnTo>
                    <a:pt x="1680020" y="162803"/>
                  </a:lnTo>
                  <a:cubicBezTo>
                    <a:pt x="1680020" y="158041"/>
                    <a:pt x="1677638" y="153564"/>
                    <a:pt x="1673638" y="150897"/>
                  </a:cubicBezTo>
                  <a:cubicBezTo>
                    <a:pt x="1669637" y="148230"/>
                    <a:pt x="1664589" y="147754"/>
                    <a:pt x="1660208" y="149659"/>
                  </a:cubicBezTo>
                  <a:cubicBezTo>
                    <a:pt x="1624108" y="164899"/>
                    <a:pt x="1581722" y="179948"/>
                    <a:pt x="1540955" y="175852"/>
                  </a:cubicBezTo>
                  <a:cubicBezTo>
                    <a:pt x="1491329" y="170899"/>
                    <a:pt x="1477232" y="143182"/>
                    <a:pt x="1459421" y="108130"/>
                  </a:cubicBezTo>
                  <a:cubicBezTo>
                    <a:pt x="1448086" y="85746"/>
                    <a:pt x="1435132" y="60409"/>
                    <a:pt x="1411224" y="40502"/>
                  </a:cubicBezTo>
                  <a:cubicBezTo>
                    <a:pt x="1384840" y="18499"/>
                    <a:pt x="1347883" y="4593"/>
                    <a:pt x="1307116" y="1354"/>
                  </a:cubicBezTo>
                  <a:cubicBezTo>
                    <a:pt x="1258919" y="-2456"/>
                    <a:pt x="1211771" y="2497"/>
                    <a:pt x="1166146" y="7260"/>
                  </a:cubicBezTo>
                  <a:cubicBezTo>
                    <a:pt x="1152144" y="8784"/>
                    <a:pt x="1138047" y="10213"/>
                    <a:pt x="1123855" y="11451"/>
                  </a:cubicBezTo>
                  <a:cubicBezTo>
                    <a:pt x="1116521" y="12118"/>
                    <a:pt x="1110806" y="18309"/>
                    <a:pt x="1110806" y="25643"/>
                  </a:cubicBezTo>
                  <a:lnTo>
                    <a:pt x="1110806" y="750972"/>
                  </a:lnTo>
                  <a:lnTo>
                    <a:pt x="1110806" y="750972"/>
                  </a:lnTo>
                  <a:cubicBezTo>
                    <a:pt x="1110806" y="750972"/>
                    <a:pt x="745522" y="750972"/>
                    <a:pt x="745522" y="750972"/>
                  </a:cubicBezTo>
                  <a:lnTo>
                    <a:pt x="745522" y="1271132"/>
                  </a:lnTo>
                  <a:lnTo>
                    <a:pt x="245936" y="1271132"/>
                  </a:lnTo>
                  <a:lnTo>
                    <a:pt x="245936" y="2138860"/>
                  </a:lnTo>
                  <a:cubicBezTo>
                    <a:pt x="245936" y="2364412"/>
                    <a:pt x="0" y="2384224"/>
                    <a:pt x="0" y="2384224"/>
                  </a:cubicBezTo>
                  <a:lnTo>
                    <a:pt x="2259997" y="2384224"/>
                  </a:lnTo>
                  <a:cubicBezTo>
                    <a:pt x="2259997" y="2384224"/>
                    <a:pt x="2014823" y="2364507"/>
                    <a:pt x="2014157" y="2139812"/>
                  </a:cubicBezTo>
                  <a:close/>
                  <a:moveTo>
                    <a:pt x="1139476" y="38692"/>
                  </a:moveTo>
                  <a:cubicBezTo>
                    <a:pt x="1149382" y="37740"/>
                    <a:pt x="1159288" y="36692"/>
                    <a:pt x="1169194" y="35644"/>
                  </a:cubicBezTo>
                  <a:cubicBezTo>
                    <a:pt x="1215581" y="30787"/>
                    <a:pt x="1259300" y="26119"/>
                    <a:pt x="1304925" y="29739"/>
                  </a:cubicBezTo>
                  <a:cubicBezTo>
                    <a:pt x="1339882" y="32501"/>
                    <a:pt x="1371124" y="44122"/>
                    <a:pt x="1393031" y="62314"/>
                  </a:cubicBezTo>
                  <a:cubicBezTo>
                    <a:pt x="1412462" y="78507"/>
                    <a:pt x="1422940" y="99176"/>
                    <a:pt x="1434084" y="120988"/>
                  </a:cubicBezTo>
                  <a:cubicBezTo>
                    <a:pt x="1453229" y="158707"/>
                    <a:pt x="1473041" y="197665"/>
                    <a:pt x="1538192" y="204237"/>
                  </a:cubicBezTo>
                  <a:cubicBezTo>
                    <a:pt x="1577721" y="208237"/>
                    <a:pt x="1616774" y="197379"/>
                    <a:pt x="1651540" y="184044"/>
                  </a:cubicBezTo>
                  <a:lnTo>
                    <a:pt x="1651540" y="481510"/>
                  </a:lnTo>
                  <a:cubicBezTo>
                    <a:pt x="1617440" y="495416"/>
                    <a:pt x="1578578" y="507799"/>
                    <a:pt x="1541050" y="504084"/>
                  </a:cubicBezTo>
                  <a:cubicBezTo>
                    <a:pt x="1491425" y="499131"/>
                    <a:pt x="1477423" y="471413"/>
                    <a:pt x="1459611" y="436361"/>
                  </a:cubicBezTo>
                  <a:cubicBezTo>
                    <a:pt x="1448276" y="413977"/>
                    <a:pt x="1435322" y="388641"/>
                    <a:pt x="1411414" y="368734"/>
                  </a:cubicBezTo>
                  <a:cubicBezTo>
                    <a:pt x="1385030" y="346731"/>
                    <a:pt x="1348073" y="332824"/>
                    <a:pt x="1307306" y="329586"/>
                  </a:cubicBezTo>
                  <a:cubicBezTo>
                    <a:pt x="1295210" y="328633"/>
                    <a:pt x="1283208" y="328252"/>
                    <a:pt x="1271302" y="328252"/>
                  </a:cubicBezTo>
                  <a:cubicBezTo>
                    <a:pt x="1235583" y="328252"/>
                    <a:pt x="1200436" y="331967"/>
                    <a:pt x="1166241" y="335587"/>
                  </a:cubicBezTo>
                  <a:cubicBezTo>
                    <a:pt x="1157383" y="336539"/>
                    <a:pt x="1148525" y="337492"/>
                    <a:pt x="1139571" y="338349"/>
                  </a:cubicBezTo>
                  <a:lnTo>
                    <a:pt x="1139571" y="38692"/>
                  </a:lnTo>
                  <a:close/>
                  <a:moveTo>
                    <a:pt x="714756" y="2179531"/>
                  </a:moveTo>
                  <a:lnTo>
                    <a:pt x="489871" y="2179531"/>
                  </a:lnTo>
                  <a:lnTo>
                    <a:pt x="489871" y="1921785"/>
                  </a:lnTo>
                  <a:lnTo>
                    <a:pt x="714756" y="1921785"/>
                  </a:lnTo>
                  <a:lnTo>
                    <a:pt x="714756" y="2179531"/>
                  </a:lnTo>
                  <a:close/>
                  <a:moveTo>
                    <a:pt x="714756" y="1756526"/>
                  </a:moveTo>
                  <a:lnTo>
                    <a:pt x="489871" y="1756526"/>
                  </a:lnTo>
                  <a:lnTo>
                    <a:pt x="489871" y="1498780"/>
                  </a:lnTo>
                  <a:lnTo>
                    <a:pt x="714756" y="1498780"/>
                  </a:lnTo>
                  <a:lnTo>
                    <a:pt x="714756" y="1756526"/>
                  </a:lnTo>
                  <a:close/>
                  <a:moveTo>
                    <a:pt x="1066514" y="2179531"/>
                  </a:moveTo>
                  <a:lnTo>
                    <a:pt x="841629" y="2179531"/>
                  </a:lnTo>
                  <a:lnTo>
                    <a:pt x="841629" y="1921785"/>
                  </a:lnTo>
                  <a:lnTo>
                    <a:pt x="1066514" y="1921785"/>
                  </a:lnTo>
                  <a:lnTo>
                    <a:pt x="1066514" y="2179531"/>
                  </a:lnTo>
                  <a:close/>
                  <a:moveTo>
                    <a:pt x="1066514" y="1756526"/>
                  </a:moveTo>
                  <a:lnTo>
                    <a:pt x="841629" y="1756526"/>
                  </a:lnTo>
                  <a:lnTo>
                    <a:pt x="841629" y="1498780"/>
                  </a:lnTo>
                  <a:lnTo>
                    <a:pt x="1066514" y="1498780"/>
                  </a:lnTo>
                  <a:lnTo>
                    <a:pt x="1066514" y="1756526"/>
                  </a:lnTo>
                  <a:close/>
                  <a:moveTo>
                    <a:pt x="925544" y="1080061"/>
                  </a:moveTo>
                  <a:cubicBezTo>
                    <a:pt x="925544" y="967189"/>
                    <a:pt x="1017080" y="875654"/>
                    <a:pt x="1129951" y="875654"/>
                  </a:cubicBezTo>
                  <a:cubicBezTo>
                    <a:pt x="1242822" y="875654"/>
                    <a:pt x="1334357" y="967189"/>
                    <a:pt x="1334357" y="1080061"/>
                  </a:cubicBezTo>
                  <a:cubicBezTo>
                    <a:pt x="1334357" y="1192932"/>
                    <a:pt x="1242822" y="1284467"/>
                    <a:pt x="1129951" y="1284467"/>
                  </a:cubicBezTo>
                  <a:cubicBezTo>
                    <a:pt x="1017080" y="1284467"/>
                    <a:pt x="925544" y="1192932"/>
                    <a:pt x="925544" y="1080061"/>
                  </a:cubicBezTo>
                  <a:close/>
                  <a:moveTo>
                    <a:pt x="1418368" y="2179436"/>
                  </a:moveTo>
                  <a:lnTo>
                    <a:pt x="1193483" y="2179436"/>
                  </a:lnTo>
                  <a:lnTo>
                    <a:pt x="1193483" y="1921690"/>
                  </a:lnTo>
                  <a:lnTo>
                    <a:pt x="1418368" y="1921690"/>
                  </a:lnTo>
                  <a:lnTo>
                    <a:pt x="1418368" y="2179436"/>
                  </a:lnTo>
                  <a:close/>
                  <a:moveTo>
                    <a:pt x="1418368" y="1756431"/>
                  </a:moveTo>
                  <a:lnTo>
                    <a:pt x="1193483" y="1756431"/>
                  </a:lnTo>
                  <a:lnTo>
                    <a:pt x="1193483" y="1498684"/>
                  </a:lnTo>
                  <a:lnTo>
                    <a:pt x="1418368" y="1498684"/>
                  </a:lnTo>
                  <a:lnTo>
                    <a:pt x="1418368" y="1756431"/>
                  </a:lnTo>
                  <a:close/>
                  <a:moveTo>
                    <a:pt x="1770126" y="2179436"/>
                  </a:moveTo>
                  <a:lnTo>
                    <a:pt x="1545241" y="2179436"/>
                  </a:lnTo>
                  <a:lnTo>
                    <a:pt x="1545241" y="1921690"/>
                  </a:lnTo>
                  <a:lnTo>
                    <a:pt x="1770126" y="1921690"/>
                  </a:lnTo>
                  <a:lnTo>
                    <a:pt x="1770126" y="2179436"/>
                  </a:lnTo>
                  <a:close/>
                  <a:moveTo>
                    <a:pt x="1770126" y="1756431"/>
                  </a:moveTo>
                  <a:lnTo>
                    <a:pt x="1545241" y="1756431"/>
                  </a:lnTo>
                  <a:lnTo>
                    <a:pt x="1545241" y="1498684"/>
                  </a:lnTo>
                  <a:lnTo>
                    <a:pt x="1770126" y="1498684"/>
                  </a:lnTo>
                  <a:lnTo>
                    <a:pt x="1770126" y="175643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03B8B0FA-FB3B-EF11-3342-8317EBF30121}"/>
              </a:ext>
            </a:extLst>
          </p:cNvPr>
          <p:cNvSpPr/>
          <p:nvPr userDrawn="1"/>
        </p:nvSpPr>
        <p:spPr>
          <a:xfrm rot="10800000">
            <a:off x="1615312" y="4442460"/>
            <a:ext cx="1194394" cy="635916"/>
          </a:xfrm>
          <a:custGeom>
            <a:avLst/>
            <a:gdLst>
              <a:gd name="connsiteX0" fmla="*/ 662531 w 1191915"/>
              <a:gd name="connsiteY0" fmla="*/ 674258 h 674258"/>
              <a:gd name="connsiteX1" fmla="*/ 427629 w 1191915"/>
              <a:gd name="connsiteY1" fmla="*/ 674258 h 674258"/>
              <a:gd name="connsiteX2" fmla="*/ 294429 w 1191915"/>
              <a:gd name="connsiteY2" fmla="*/ 541058 h 674258"/>
              <a:gd name="connsiteX3" fmla="*/ 294429 w 1191915"/>
              <a:gd name="connsiteY3" fmla="*/ 541005 h 674258"/>
              <a:gd name="connsiteX4" fmla="*/ 427629 w 1191915"/>
              <a:gd name="connsiteY4" fmla="*/ 407805 h 674258"/>
              <a:gd name="connsiteX5" fmla="*/ 462067 w 1191915"/>
              <a:gd name="connsiteY5" fmla="*/ 407805 h 674258"/>
              <a:gd name="connsiteX6" fmla="*/ 452138 w 1191915"/>
              <a:gd name="connsiteY6" fmla="*/ 393078 h 674258"/>
              <a:gd name="connsiteX7" fmla="*/ 441670 w 1191915"/>
              <a:gd name="connsiteY7" fmla="*/ 341231 h 674258"/>
              <a:gd name="connsiteX8" fmla="*/ 441670 w 1191915"/>
              <a:gd name="connsiteY8" fmla="*/ 341178 h 674258"/>
              <a:gd name="connsiteX9" fmla="*/ 452138 w 1191915"/>
              <a:gd name="connsiteY9" fmla="*/ 289331 h 674258"/>
              <a:gd name="connsiteX10" fmla="*/ 467562 w 1191915"/>
              <a:gd name="connsiteY10" fmla="*/ 266453 h 674258"/>
              <a:gd name="connsiteX11" fmla="*/ 133200 w 1191915"/>
              <a:gd name="connsiteY11" fmla="*/ 266453 h 674258"/>
              <a:gd name="connsiteX12" fmla="*/ 0 w 1191915"/>
              <a:gd name="connsiteY12" fmla="*/ 133253 h 674258"/>
              <a:gd name="connsiteX13" fmla="*/ 0 w 1191915"/>
              <a:gd name="connsiteY13" fmla="*/ 133200 h 674258"/>
              <a:gd name="connsiteX14" fmla="*/ 133200 w 1191915"/>
              <a:gd name="connsiteY14" fmla="*/ 0 h 674258"/>
              <a:gd name="connsiteX15" fmla="*/ 750245 w 1191915"/>
              <a:gd name="connsiteY15" fmla="*/ 0 h 674258"/>
              <a:gd name="connsiteX16" fmla="*/ 883445 w 1191915"/>
              <a:gd name="connsiteY16" fmla="*/ 133200 h 674258"/>
              <a:gd name="connsiteX17" fmla="*/ 883445 w 1191915"/>
              <a:gd name="connsiteY17" fmla="*/ 133253 h 674258"/>
              <a:gd name="connsiteX18" fmla="*/ 872978 w 1191915"/>
              <a:gd name="connsiteY18" fmla="*/ 185101 h 674258"/>
              <a:gd name="connsiteX19" fmla="*/ 857554 w 1191915"/>
              <a:gd name="connsiteY19" fmla="*/ 207978 h 674258"/>
              <a:gd name="connsiteX20" fmla="*/ 1058715 w 1191915"/>
              <a:gd name="connsiteY20" fmla="*/ 207978 h 674258"/>
              <a:gd name="connsiteX21" fmla="*/ 1191915 w 1191915"/>
              <a:gd name="connsiteY21" fmla="*/ 341178 h 674258"/>
              <a:gd name="connsiteX22" fmla="*/ 1191915 w 1191915"/>
              <a:gd name="connsiteY22" fmla="*/ 341231 h 674258"/>
              <a:gd name="connsiteX23" fmla="*/ 1058715 w 1191915"/>
              <a:gd name="connsiteY23" fmla="*/ 474431 h 674258"/>
              <a:gd name="connsiteX24" fmla="*/ 775336 w 1191915"/>
              <a:gd name="connsiteY24" fmla="*/ 474431 h 674258"/>
              <a:gd name="connsiteX25" fmla="*/ 785265 w 1191915"/>
              <a:gd name="connsiteY25" fmla="*/ 489158 h 674258"/>
              <a:gd name="connsiteX26" fmla="*/ 795732 w 1191915"/>
              <a:gd name="connsiteY26" fmla="*/ 541005 h 674258"/>
              <a:gd name="connsiteX27" fmla="*/ 795732 w 1191915"/>
              <a:gd name="connsiteY27" fmla="*/ 541058 h 674258"/>
              <a:gd name="connsiteX28" fmla="*/ 662531 w 1191915"/>
              <a:gd name="connsiteY28" fmla="*/ 674258 h 674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91915" h="674258">
                <a:moveTo>
                  <a:pt x="662531" y="674258"/>
                </a:moveTo>
                <a:lnTo>
                  <a:pt x="427629" y="674258"/>
                </a:lnTo>
                <a:cubicBezTo>
                  <a:pt x="354065" y="674258"/>
                  <a:pt x="294429" y="614623"/>
                  <a:pt x="294429" y="541058"/>
                </a:cubicBezTo>
                <a:lnTo>
                  <a:pt x="294429" y="541005"/>
                </a:lnTo>
                <a:cubicBezTo>
                  <a:pt x="294429" y="467441"/>
                  <a:pt x="354065" y="407805"/>
                  <a:pt x="427629" y="407805"/>
                </a:cubicBezTo>
                <a:lnTo>
                  <a:pt x="462067" y="407805"/>
                </a:lnTo>
                <a:lnTo>
                  <a:pt x="452138" y="393078"/>
                </a:lnTo>
                <a:cubicBezTo>
                  <a:pt x="445397" y="377142"/>
                  <a:pt x="441670" y="359622"/>
                  <a:pt x="441670" y="341231"/>
                </a:cubicBezTo>
                <a:lnTo>
                  <a:pt x="441670" y="341178"/>
                </a:lnTo>
                <a:cubicBezTo>
                  <a:pt x="441670" y="322787"/>
                  <a:pt x="445397" y="305267"/>
                  <a:pt x="452138" y="289331"/>
                </a:cubicBezTo>
                <a:lnTo>
                  <a:pt x="467562" y="266453"/>
                </a:lnTo>
                <a:lnTo>
                  <a:pt x="133200" y="266453"/>
                </a:lnTo>
                <a:cubicBezTo>
                  <a:pt x="59636" y="266453"/>
                  <a:pt x="0" y="206817"/>
                  <a:pt x="0" y="133253"/>
                </a:cubicBezTo>
                <a:lnTo>
                  <a:pt x="0" y="133200"/>
                </a:lnTo>
                <a:cubicBezTo>
                  <a:pt x="0" y="59636"/>
                  <a:pt x="59636" y="0"/>
                  <a:pt x="133200" y="0"/>
                </a:cubicBezTo>
                <a:lnTo>
                  <a:pt x="750245" y="0"/>
                </a:lnTo>
                <a:cubicBezTo>
                  <a:pt x="823810" y="0"/>
                  <a:pt x="883445" y="59636"/>
                  <a:pt x="883445" y="133200"/>
                </a:cubicBezTo>
                <a:lnTo>
                  <a:pt x="883445" y="133253"/>
                </a:lnTo>
                <a:cubicBezTo>
                  <a:pt x="883445" y="151644"/>
                  <a:pt x="879718" y="169165"/>
                  <a:pt x="872978" y="185101"/>
                </a:cubicBezTo>
                <a:lnTo>
                  <a:pt x="857554" y="207978"/>
                </a:lnTo>
                <a:lnTo>
                  <a:pt x="1058715" y="207978"/>
                </a:lnTo>
                <a:cubicBezTo>
                  <a:pt x="1132279" y="207978"/>
                  <a:pt x="1191915" y="267614"/>
                  <a:pt x="1191915" y="341178"/>
                </a:cubicBezTo>
                <a:lnTo>
                  <a:pt x="1191915" y="341231"/>
                </a:lnTo>
                <a:cubicBezTo>
                  <a:pt x="1191915" y="414796"/>
                  <a:pt x="1132279" y="474431"/>
                  <a:pt x="1058715" y="474431"/>
                </a:cubicBezTo>
                <a:lnTo>
                  <a:pt x="775336" y="474431"/>
                </a:lnTo>
                <a:lnTo>
                  <a:pt x="785265" y="489158"/>
                </a:lnTo>
                <a:cubicBezTo>
                  <a:pt x="792005" y="505093"/>
                  <a:pt x="795732" y="522614"/>
                  <a:pt x="795732" y="541005"/>
                </a:cubicBezTo>
                <a:lnTo>
                  <a:pt x="795732" y="541058"/>
                </a:lnTo>
                <a:cubicBezTo>
                  <a:pt x="795732" y="614623"/>
                  <a:pt x="736096" y="674258"/>
                  <a:pt x="662531" y="674258"/>
                </a:cubicBezTo>
                <a:close/>
              </a:path>
            </a:pathLst>
          </a:custGeom>
          <a:solidFill>
            <a:srgbClr val="FFFFFF"/>
          </a:solidFill>
          <a:ln w="524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A65E7EE-3FF7-C6EC-B334-7E365EC58FAB}"/>
              </a:ext>
            </a:extLst>
          </p:cNvPr>
          <p:cNvGrpSpPr/>
          <p:nvPr userDrawn="1"/>
        </p:nvGrpSpPr>
        <p:grpSpPr>
          <a:xfrm>
            <a:off x="3372559" y="5574126"/>
            <a:ext cx="1083937" cy="1283874"/>
            <a:chOff x="7578193" y="1528742"/>
            <a:chExt cx="1083937" cy="1283874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B6BFBDDD-B585-9E0D-49FD-D5AB7A5DDC0D}"/>
                </a:ext>
              </a:extLst>
            </p:cNvPr>
            <p:cNvSpPr/>
            <p:nvPr/>
          </p:nvSpPr>
          <p:spPr>
            <a:xfrm>
              <a:off x="7578193" y="1528742"/>
              <a:ext cx="769984" cy="1283588"/>
            </a:xfrm>
            <a:custGeom>
              <a:avLst/>
              <a:gdLst>
                <a:gd name="connsiteX0" fmla="*/ 763611 w 769984"/>
                <a:gd name="connsiteY0" fmla="*/ 683609 h 1283588"/>
                <a:gd name="connsiteX1" fmla="*/ 734369 w 769984"/>
                <a:gd name="connsiteY1" fmla="*/ 625221 h 1283588"/>
                <a:gd name="connsiteX2" fmla="*/ 713700 w 769984"/>
                <a:gd name="connsiteY2" fmla="*/ 588645 h 1283588"/>
                <a:gd name="connsiteX3" fmla="*/ 705604 w 769984"/>
                <a:gd name="connsiteY3" fmla="*/ 496919 h 1283588"/>
                <a:gd name="connsiteX4" fmla="*/ 707128 w 769984"/>
                <a:gd name="connsiteY4" fmla="*/ 463010 h 1283588"/>
                <a:gd name="connsiteX5" fmla="*/ 662360 w 769984"/>
                <a:gd name="connsiteY5" fmla="*/ 320897 h 1283588"/>
                <a:gd name="connsiteX6" fmla="*/ 619212 w 769984"/>
                <a:gd name="connsiteY6" fmla="*/ 282512 h 1283588"/>
                <a:gd name="connsiteX7" fmla="*/ 567491 w 769984"/>
                <a:gd name="connsiteY7" fmla="*/ 228695 h 1283588"/>
                <a:gd name="connsiteX8" fmla="*/ 554633 w 769984"/>
                <a:gd name="connsiteY8" fmla="*/ 165926 h 1283588"/>
                <a:gd name="connsiteX9" fmla="*/ 545012 w 769984"/>
                <a:gd name="connsiteY9" fmla="*/ 107633 h 1283588"/>
                <a:gd name="connsiteX10" fmla="*/ 384897 w 769984"/>
                <a:gd name="connsiteY10" fmla="*/ 0 h 1283588"/>
                <a:gd name="connsiteX11" fmla="*/ 224877 w 769984"/>
                <a:gd name="connsiteY11" fmla="*/ 107537 h 1283588"/>
                <a:gd name="connsiteX12" fmla="*/ 215257 w 769984"/>
                <a:gd name="connsiteY12" fmla="*/ 165830 h 1283588"/>
                <a:gd name="connsiteX13" fmla="*/ 202398 w 769984"/>
                <a:gd name="connsiteY13" fmla="*/ 228600 h 1283588"/>
                <a:gd name="connsiteX14" fmla="*/ 150677 w 769984"/>
                <a:gd name="connsiteY14" fmla="*/ 282416 h 1283588"/>
                <a:gd name="connsiteX15" fmla="*/ 107529 w 769984"/>
                <a:gd name="connsiteY15" fmla="*/ 320802 h 1283588"/>
                <a:gd name="connsiteX16" fmla="*/ 62761 w 769984"/>
                <a:gd name="connsiteY16" fmla="*/ 462915 h 1283588"/>
                <a:gd name="connsiteX17" fmla="*/ 64285 w 769984"/>
                <a:gd name="connsiteY17" fmla="*/ 496824 h 1283588"/>
                <a:gd name="connsiteX18" fmla="*/ 56189 w 769984"/>
                <a:gd name="connsiteY18" fmla="*/ 588550 h 1283588"/>
                <a:gd name="connsiteX19" fmla="*/ 35520 w 769984"/>
                <a:gd name="connsiteY19" fmla="*/ 625126 h 1283588"/>
                <a:gd name="connsiteX20" fmla="*/ 6278 w 769984"/>
                <a:gd name="connsiteY20" fmla="*/ 683514 h 1283588"/>
                <a:gd name="connsiteX21" fmla="*/ 11231 w 769984"/>
                <a:gd name="connsiteY21" fmla="*/ 796100 h 1283588"/>
                <a:gd name="connsiteX22" fmla="*/ 132103 w 769984"/>
                <a:gd name="connsiteY22" fmla="*/ 942118 h 1283588"/>
                <a:gd name="connsiteX23" fmla="*/ 341558 w 769984"/>
                <a:gd name="connsiteY23" fmla="*/ 973074 h 1283588"/>
                <a:gd name="connsiteX24" fmla="*/ 370705 w 769984"/>
                <a:gd name="connsiteY24" fmla="*/ 972788 h 1283588"/>
                <a:gd name="connsiteX25" fmla="*/ 370705 w 769984"/>
                <a:gd name="connsiteY25" fmla="*/ 1283589 h 1283588"/>
                <a:gd name="connsiteX26" fmla="*/ 399280 w 769984"/>
                <a:gd name="connsiteY26" fmla="*/ 1283589 h 1283588"/>
                <a:gd name="connsiteX27" fmla="*/ 399280 w 769984"/>
                <a:gd name="connsiteY27" fmla="*/ 972788 h 1283588"/>
                <a:gd name="connsiteX28" fmla="*/ 428426 w 769984"/>
                <a:gd name="connsiteY28" fmla="*/ 973074 h 1283588"/>
                <a:gd name="connsiteX29" fmla="*/ 472241 w 769984"/>
                <a:gd name="connsiteY29" fmla="*/ 973646 h 1283588"/>
                <a:gd name="connsiteX30" fmla="*/ 637881 w 769984"/>
                <a:gd name="connsiteY30" fmla="*/ 942118 h 1283588"/>
                <a:gd name="connsiteX31" fmla="*/ 758753 w 769984"/>
                <a:gd name="connsiteY31" fmla="*/ 796100 h 1283588"/>
                <a:gd name="connsiteX32" fmla="*/ 763706 w 769984"/>
                <a:gd name="connsiteY32" fmla="*/ 683514 h 1283588"/>
                <a:gd name="connsiteX33" fmla="*/ 731607 w 769984"/>
                <a:gd name="connsiteY33" fmla="*/ 786956 h 1283588"/>
                <a:gd name="connsiteX34" fmla="*/ 623689 w 769984"/>
                <a:gd name="connsiteY34" fmla="*/ 917448 h 1283588"/>
                <a:gd name="connsiteX35" fmla="*/ 428807 w 769984"/>
                <a:gd name="connsiteY35" fmla="*/ 944690 h 1283588"/>
                <a:gd name="connsiteX36" fmla="*/ 399184 w 769984"/>
                <a:gd name="connsiteY36" fmla="*/ 944309 h 1283588"/>
                <a:gd name="connsiteX37" fmla="*/ 399184 w 769984"/>
                <a:gd name="connsiteY37" fmla="*/ 836581 h 1283588"/>
                <a:gd name="connsiteX38" fmla="*/ 399184 w 769984"/>
                <a:gd name="connsiteY38" fmla="*/ 836581 h 1283588"/>
                <a:gd name="connsiteX39" fmla="*/ 399184 w 769984"/>
                <a:gd name="connsiteY39" fmla="*/ 732473 h 1283588"/>
                <a:gd name="connsiteX40" fmla="*/ 558824 w 769984"/>
                <a:gd name="connsiteY40" fmla="*/ 572834 h 1283588"/>
                <a:gd name="connsiteX41" fmla="*/ 558824 w 769984"/>
                <a:gd name="connsiteY41" fmla="*/ 552641 h 1283588"/>
                <a:gd name="connsiteX42" fmla="*/ 538631 w 769984"/>
                <a:gd name="connsiteY42" fmla="*/ 552641 h 1283588"/>
                <a:gd name="connsiteX43" fmla="*/ 399184 w 769984"/>
                <a:gd name="connsiteY43" fmla="*/ 692087 h 1283588"/>
                <a:gd name="connsiteX44" fmla="*/ 399184 w 769984"/>
                <a:gd name="connsiteY44" fmla="*/ 588550 h 1283588"/>
                <a:gd name="connsiteX45" fmla="*/ 399184 w 769984"/>
                <a:gd name="connsiteY45" fmla="*/ 588550 h 1283588"/>
                <a:gd name="connsiteX46" fmla="*/ 399184 w 769984"/>
                <a:gd name="connsiteY46" fmla="*/ 432530 h 1283588"/>
                <a:gd name="connsiteX47" fmla="*/ 458716 w 769984"/>
                <a:gd name="connsiteY47" fmla="*/ 372999 h 1283588"/>
                <a:gd name="connsiteX48" fmla="*/ 458716 w 769984"/>
                <a:gd name="connsiteY48" fmla="*/ 352806 h 1283588"/>
                <a:gd name="connsiteX49" fmla="*/ 438523 w 769984"/>
                <a:gd name="connsiteY49" fmla="*/ 352806 h 1283588"/>
                <a:gd name="connsiteX50" fmla="*/ 399184 w 769984"/>
                <a:gd name="connsiteY50" fmla="*/ 392144 h 1283588"/>
                <a:gd name="connsiteX51" fmla="*/ 399184 w 769984"/>
                <a:gd name="connsiteY51" fmla="*/ 301466 h 1283588"/>
                <a:gd name="connsiteX52" fmla="*/ 384897 w 769984"/>
                <a:gd name="connsiteY52" fmla="*/ 287179 h 1283588"/>
                <a:gd name="connsiteX53" fmla="*/ 370609 w 769984"/>
                <a:gd name="connsiteY53" fmla="*/ 301466 h 1283588"/>
                <a:gd name="connsiteX54" fmla="*/ 370609 w 769984"/>
                <a:gd name="connsiteY54" fmla="*/ 553974 h 1283588"/>
                <a:gd name="connsiteX55" fmla="*/ 303744 w 769984"/>
                <a:gd name="connsiteY55" fmla="*/ 487109 h 1283588"/>
                <a:gd name="connsiteX56" fmla="*/ 283551 w 769984"/>
                <a:gd name="connsiteY56" fmla="*/ 487109 h 1283588"/>
                <a:gd name="connsiteX57" fmla="*/ 283551 w 769984"/>
                <a:gd name="connsiteY57" fmla="*/ 507301 h 1283588"/>
                <a:gd name="connsiteX58" fmla="*/ 370609 w 769984"/>
                <a:gd name="connsiteY58" fmla="*/ 594360 h 1283588"/>
                <a:gd name="connsiteX59" fmla="*/ 370609 w 769984"/>
                <a:gd name="connsiteY59" fmla="*/ 802005 h 1283588"/>
                <a:gd name="connsiteX60" fmla="*/ 181919 w 769984"/>
                <a:gd name="connsiteY60" fmla="*/ 613315 h 1283588"/>
                <a:gd name="connsiteX61" fmla="*/ 161726 w 769984"/>
                <a:gd name="connsiteY61" fmla="*/ 613315 h 1283588"/>
                <a:gd name="connsiteX62" fmla="*/ 161726 w 769984"/>
                <a:gd name="connsiteY62" fmla="*/ 633508 h 1283588"/>
                <a:gd name="connsiteX63" fmla="*/ 370609 w 769984"/>
                <a:gd name="connsiteY63" fmla="*/ 842391 h 1283588"/>
                <a:gd name="connsiteX64" fmla="*/ 370609 w 769984"/>
                <a:gd name="connsiteY64" fmla="*/ 944309 h 1283588"/>
                <a:gd name="connsiteX65" fmla="*/ 340987 w 769984"/>
                <a:gd name="connsiteY65" fmla="*/ 944690 h 1283588"/>
                <a:gd name="connsiteX66" fmla="*/ 146105 w 769984"/>
                <a:gd name="connsiteY66" fmla="*/ 917448 h 1283588"/>
                <a:gd name="connsiteX67" fmla="*/ 38187 w 769984"/>
                <a:gd name="connsiteY67" fmla="*/ 786956 h 1283588"/>
                <a:gd name="connsiteX68" fmla="*/ 33710 w 769984"/>
                <a:gd name="connsiteY68" fmla="*/ 691420 h 1283588"/>
                <a:gd name="connsiteX69" fmla="*/ 59523 w 769984"/>
                <a:gd name="connsiteY69" fmla="*/ 640556 h 1283588"/>
                <a:gd name="connsiteX70" fmla="*/ 82288 w 769984"/>
                <a:gd name="connsiteY70" fmla="*/ 600170 h 1283588"/>
                <a:gd name="connsiteX71" fmla="*/ 92670 w 769984"/>
                <a:gd name="connsiteY71" fmla="*/ 495205 h 1283588"/>
                <a:gd name="connsiteX72" fmla="*/ 91241 w 769984"/>
                <a:gd name="connsiteY72" fmla="*/ 462629 h 1283588"/>
                <a:gd name="connsiteX73" fmla="*/ 129055 w 769984"/>
                <a:gd name="connsiteY73" fmla="*/ 339566 h 1283588"/>
                <a:gd name="connsiteX74" fmla="*/ 168108 w 769984"/>
                <a:gd name="connsiteY74" fmla="*/ 305086 h 1283588"/>
                <a:gd name="connsiteX75" fmla="*/ 228020 w 769984"/>
                <a:gd name="connsiteY75" fmla="*/ 241173 h 1283588"/>
                <a:gd name="connsiteX76" fmla="*/ 243641 w 769984"/>
                <a:gd name="connsiteY76" fmla="*/ 168307 h 1283588"/>
                <a:gd name="connsiteX77" fmla="*/ 252023 w 769984"/>
                <a:gd name="connsiteY77" fmla="*/ 116396 h 1283588"/>
                <a:gd name="connsiteX78" fmla="*/ 384897 w 769984"/>
                <a:gd name="connsiteY78" fmla="*/ 28575 h 1283588"/>
                <a:gd name="connsiteX79" fmla="*/ 517771 w 769984"/>
                <a:gd name="connsiteY79" fmla="*/ 116396 h 1283588"/>
                <a:gd name="connsiteX80" fmla="*/ 526153 w 769984"/>
                <a:gd name="connsiteY80" fmla="*/ 168307 h 1283588"/>
                <a:gd name="connsiteX81" fmla="*/ 541774 w 769984"/>
                <a:gd name="connsiteY81" fmla="*/ 241173 h 1283588"/>
                <a:gd name="connsiteX82" fmla="*/ 601686 w 769984"/>
                <a:gd name="connsiteY82" fmla="*/ 305086 h 1283588"/>
                <a:gd name="connsiteX83" fmla="*/ 640739 w 769984"/>
                <a:gd name="connsiteY83" fmla="*/ 339566 h 1283588"/>
                <a:gd name="connsiteX84" fmla="*/ 678553 w 769984"/>
                <a:gd name="connsiteY84" fmla="*/ 462629 h 1283588"/>
                <a:gd name="connsiteX85" fmla="*/ 677124 w 769984"/>
                <a:gd name="connsiteY85" fmla="*/ 495205 h 1283588"/>
                <a:gd name="connsiteX86" fmla="*/ 687506 w 769984"/>
                <a:gd name="connsiteY86" fmla="*/ 600170 h 1283588"/>
                <a:gd name="connsiteX87" fmla="*/ 710271 w 769984"/>
                <a:gd name="connsiteY87" fmla="*/ 640556 h 1283588"/>
                <a:gd name="connsiteX88" fmla="*/ 736084 w 769984"/>
                <a:gd name="connsiteY88" fmla="*/ 691420 h 1283588"/>
                <a:gd name="connsiteX89" fmla="*/ 731607 w 769984"/>
                <a:gd name="connsiteY89" fmla="*/ 786956 h 12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769984" h="1283588">
                  <a:moveTo>
                    <a:pt x="763611" y="683609"/>
                  </a:moveTo>
                  <a:cubicBezTo>
                    <a:pt x="757324" y="661416"/>
                    <a:pt x="745704" y="643033"/>
                    <a:pt x="734369" y="625221"/>
                  </a:cubicBezTo>
                  <a:cubicBezTo>
                    <a:pt x="726559" y="612934"/>
                    <a:pt x="719224" y="601218"/>
                    <a:pt x="713700" y="588645"/>
                  </a:cubicBezTo>
                  <a:cubicBezTo>
                    <a:pt x="701794" y="561404"/>
                    <a:pt x="703603" y="530066"/>
                    <a:pt x="705604" y="496919"/>
                  </a:cubicBezTo>
                  <a:cubicBezTo>
                    <a:pt x="706271" y="485775"/>
                    <a:pt x="706937" y="474345"/>
                    <a:pt x="707128" y="463010"/>
                  </a:cubicBezTo>
                  <a:cubicBezTo>
                    <a:pt x="707795" y="405479"/>
                    <a:pt x="691888" y="355092"/>
                    <a:pt x="662360" y="320897"/>
                  </a:cubicBezTo>
                  <a:cubicBezTo>
                    <a:pt x="649501" y="306038"/>
                    <a:pt x="634071" y="294037"/>
                    <a:pt x="619212" y="282512"/>
                  </a:cubicBezTo>
                  <a:cubicBezTo>
                    <a:pt x="598162" y="266129"/>
                    <a:pt x="578255" y="250698"/>
                    <a:pt x="567491" y="228695"/>
                  </a:cubicBezTo>
                  <a:cubicBezTo>
                    <a:pt x="558538" y="210312"/>
                    <a:pt x="556633" y="188690"/>
                    <a:pt x="554633" y="165926"/>
                  </a:cubicBezTo>
                  <a:cubicBezTo>
                    <a:pt x="552918" y="146685"/>
                    <a:pt x="551204" y="126778"/>
                    <a:pt x="545012" y="107633"/>
                  </a:cubicBezTo>
                  <a:cubicBezTo>
                    <a:pt x="524057" y="43244"/>
                    <a:pt x="459668" y="0"/>
                    <a:pt x="384897" y="0"/>
                  </a:cubicBezTo>
                  <a:cubicBezTo>
                    <a:pt x="310126" y="0"/>
                    <a:pt x="245737" y="43244"/>
                    <a:pt x="224877" y="107537"/>
                  </a:cubicBezTo>
                  <a:cubicBezTo>
                    <a:pt x="218686" y="126683"/>
                    <a:pt x="216876" y="146590"/>
                    <a:pt x="215257" y="165830"/>
                  </a:cubicBezTo>
                  <a:cubicBezTo>
                    <a:pt x="213256" y="188595"/>
                    <a:pt x="211352" y="210217"/>
                    <a:pt x="202398" y="228600"/>
                  </a:cubicBezTo>
                  <a:cubicBezTo>
                    <a:pt x="191635" y="250698"/>
                    <a:pt x="171728" y="266129"/>
                    <a:pt x="150677" y="282416"/>
                  </a:cubicBezTo>
                  <a:cubicBezTo>
                    <a:pt x="135818" y="293942"/>
                    <a:pt x="120483" y="305848"/>
                    <a:pt x="107529" y="320802"/>
                  </a:cubicBezTo>
                  <a:cubicBezTo>
                    <a:pt x="78001" y="354901"/>
                    <a:pt x="62095" y="405384"/>
                    <a:pt x="62761" y="462915"/>
                  </a:cubicBezTo>
                  <a:cubicBezTo>
                    <a:pt x="62857" y="474250"/>
                    <a:pt x="63619" y="485775"/>
                    <a:pt x="64285" y="496824"/>
                  </a:cubicBezTo>
                  <a:cubicBezTo>
                    <a:pt x="66286" y="530066"/>
                    <a:pt x="68191" y="561404"/>
                    <a:pt x="56189" y="588550"/>
                  </a:cubicBezTo>
                  <a:cubicBezTo>
                    <a:pt x="50665" y="601123"/>
                    <a:pt x="43330" y="612838"/>
                    <a:pt x="35520" y="625126"/>
                  </a:cubicBezTo>
                  <a:cubicBezTo>
                    <a:pt x="24280" y="642938"/>
                    <a:pt x="12565" y="661416"/>
                    <a:pt x="6278" y="683514"/>
                  </a:cubicBezTo>
                  <a:cubicBezTo>
                    <a:pt x="-3533" y="718280"/>
                    <a:pt x="-1818" y="758285"/>
                    <a:pt x="11231" y="796100"/>
                  </a:cubicBezTo>
                  <a:cubicBezTo>
                    <a:pt x="31043" y="853726"/>
                    <a:pt x="79621" y="912400"/>
                    <a:pt x="132103" y="942118"/>
                  </a:cubicBezTo>
                  <a:cubicBezTo>
                    <a:pt x="191635" y="975836"/>
                    <a:pt x="267835" y="974408"/>
                    <a:pt x="341558" y="973074"/>
                  </a:cubicBezTo>
                  <a:cubicBezTo>
                    <a:pt x="351274" y="972884"/>
                    <a:pt x="360989" y="972884"/>
                    <a:pt x="370705" y="972788"/>
                  </a:cubicBezTo>
                  <a:lnTo>
                    <a:pt x="370705" y="1283589"/>
                  </a:lnTo>
                  <a:lnTo>
                    <a:pt x="399280" y="1283589"/>
                  </a:lnTo>
                  <a:lnTo>
                    <a:pt x="399280" y="972788"/>
                  </a:lnTo>
                  <a:cubicBezTo>
                    <a:pt x="408995" y="972788"/>
                    <a:pt x="418615" y="972788"/>
                    <a:pt x="428426" y="973074"/>
                  </a:cubicBezTo>
                  <a:cubicBezTo>
                    <a:pt x="443000" y="973360"/>
                    <a:pt x="457668" y="973646"/>
                    <a:pt x="472241" y="973646"/>
                  </a:cubicBezTo>
                  <a:cubicBezTo>
                    <a:pt x="531582" y="973646"/>
                    <a:pt x="590066" y="969169"/>
                    <a:pt x="637881" y="942118"/>
                  </a:cubicBezTo>
                  <a:cubicBezTo>
                    <a:pt x="690364" y="912400"/>
                    <a:pt x="738941" y="853726"/>
                    <a:pt x="758753" y="796100"/>
                  </a:cubicBezTo>
                  <a:cubicBezTo>
                    <a:pt x="771803" y="758190"/>
                    <a:pt x="773517" y="718185"/>
                    <a:pt x="763706" y="683514"/>
                  </a:cubicBezTo>
                  <a:close/>
                  <a:moveTo>
                    <a:pt x="731607" y="786956"/>
                  </a:moveTo>
                  <a:cubicBezTo>
                    <a:pt x="714176" y="837629"/>
                    <a:pt x="669790" y="891350"/>
                    <a:pt x="623689" y="917448"/>
                  </a:cubicBezTo>
                  <a:cubicBezTo>
                    <a:pt x="570920" y="947357"/>
                    <a:pt x="498721" y="946023"/>
                    <a:pt x="428807" y="944690"/>
                  </a:cubicBezTo>
                  <a:cubicBezTo>
                    <a:pt x="418901" y="944499"/>
                    <a:pt x="408995" y="944404"/>
                    <a:pt x="399184" y="944309"/>
                  </a:cubicBezTo>
                  <a:lnTo>
                    <a:pt x="399184" y="836581"/>
                  </a:lnTo>
                  <a:lnTo>
                    <a:pt x="399184" y="836581"/>
                  </a:lnTo>
                  <a:lnTo>
                    <a:pt x="399184" y="732473"/>
                  </a:lnTo>
                  <a:lnTo>
                    <a:pt x="558824" y="572834"/>
                  </a:lnTo>
                  <a:cubicBezTo>
                    <a:pt x="564443" y="567214"/>
                    <a:pt x="564443" y="558165"/>
                    <a:pt x="558824" y="552641"/>
                  </a:cubicBezTo>
                  <a:cubicBezTo>
                    <a:pt x="553204" y="547116"/>
                    <a:pt x="544155" y="547021"/>
                    <a:pt x="538631" y="552641"/>
                  </a:cubicBezTo>
                  <a:lnTo>
                    <a:pt x="399184" y="692087"/>
                  </a:lnTo>
                  <a:lnTo>
                    <a:pt x="399184" y="588550"/>
                  </a:lnTo>
                  <a:lnTo>
                    <a:pt x="399184" y="588550"/>
                  </a:lnTo>
                  <a:lnTo>
                    <a:pt x="399184" y="432530"/>
                  </a:lnTo>
                  <a:lnTo>
                    <a:pt x="458716" y="372999"/>
                  </a:lnTo>
                  <a:cubicBezTo>
                    <a:pt x="464335" y="367379"/>
                    <a:pt x="464335" y="358331"/>
                    <a:pt x="458716" y="352806"/>
                  </a:cubicBezTo>
                  <a:cubicBezTo>
                    <a:pt x="453096" y="347282"/>
                    <a:pt x="444047" y="347186"/>
                    <a:pt x="438523" y="352806"/>
                  </a:cubicBezTo>
                  <a:lnTo>
                    <a:pt x="399184" y="392144"/>
                  </a:lnTo>
                  <a:lnTo>
                    <a:pt x="399184" y="301466"/>
                  </a:lnTo>
                  <a:cubicBezTo>
                    <a:pt x="399184" y="293561"/>
                    <a:pt x="392803" y="287179"/>
                    <a:pt x="384897" y="287179"/>
                  </a:cubicBezTo>
                  <a:cubicBezTo>
                    <a:pt x="376991" y="287179"/>
                    <a:pt x="370609" y="293561"/>
                    <a:pt x="370609" y="301466"/>
                  </a:cubicBezTo>
                  <a:lnTo>
                    <a:pt x="370609" y="553974"/>
                  </a:lnTo>
                  <a:lnTo>
                    <a:pt x="303744" y="487109"/>
                  </a:lnTo>
                  <a:cubicBezTo>
                    <a:pt x="298124" y="481489"/>
                    <a:pt x="289076" y="481489"/>
                    <a:pt x="283551" y="487109"/>
                  </a:cubicBezTo>
                  <a:cubicBezTo>
                    <a:pt x="278027" y="492728"/>
                    <a:pt x="277931" y="501777"/>
                    <a:pt x="283551" y="507301"/>
                  </a:cubicBezTo>
                  <a:lnTo>
                    <a:pt x="370609" y="594360"/>
                  </a:lnTo>
                  <a:lnTo>
                    <a:pt x="370609" y="802005"/>
                  </a:lnTo>
                  <a:lnTo>
                    <a:pt x="181919" y="613315"/>
                  </a:lnTo>
                  <a:cubicBezTo>
                    <a:pt x="176300" y="607695"/>
                    <a:pt x="167251" y="607695"/>
                    <a:pt x="161726" y="613315"/>
                  </a:cubicBezTo>
                  <a:cubicBezTo>
                    <a:pt x="156202" y="618935"/>
                    <a:pt x="156106" y="627983"/>
                    <a:pt x="161726" y="633508"/>
                  </a:cubicBezTo>
                  <a:lnTo>
                    <a:pt x="370609" y="842391"/>
                  </a:lnTo>
                  <a:lnTo>
                    <a:pt x="370609" y="944309"/>
                  </a:lnTo>
                  <a:cubicBezTo>
                    <a:pt x="360704" y="944404"/>
                    <a:pt x="350893" y="944499"/>
                    <a:pt x="340987" y="944690"/>
                  </a:cubicBezTo>
                  <a:cubicBezTo>
                    <a:pt x="271169" y="945928"/>
                    <a:pt x="198874" y="947261"/>
                    <a:pt x="146105" y="917448"/>
                  </a:cubicBezTo>
                  <a:cubicBezTo>
                    <a:pt x="100004" y="891350"/>
                    <a:pt x="55618" y="837629"/>
                    <a:pt x="38187" y="786956"/>
                  </a:cubicBezTo>
                  <a:cubicBezTo>
                    <a:pt x="27043" y="754571"/>
                    <a:pt x="25423" y="720566"/>
                    <a:pt x="33710" y="691420"/>
                  </a:cubicBezTo>
                  <a:cubicBezTo>
                    <a:pt x="38854" y="673227"/>
                    <a:pt x="48950" y="657320"/>
                    <a:pt x="59523" y="640556"/>
                  </a:cubicBezTo>
                  <a:cubicBezTo>
                    <a:pt x="67524" y="627888"/>
                    <a:pt x="75906" y="614744"/>
                    <a:pt x="82288" y="600170"/>
                  </a:cubicBezTo>
                  <a:cubicBezTo>
                    <a:pt x="96956" y="566642"/>
                    <a:pt x="94765" y="530352"/>
                    <a:pt x="92670" y="495205"/>
                  </a:cubicBezTo>
                  <a:cubicBezTo>
                    <a:pt x="92003" y="484442"/>
                    <a:pt x="91336" y="473297"/>
                    <a:pt x="91241" y="462629"/>
                  </a:cubicBezTo>
                  <a:cubicBezTo>
                    <a:pt x="90670" y="412147"/>
                    <a:pt x="104100" y="368427"/>
                    <a:pt x="129055" y="339566"/>
                  </a:cubicBezTo>
                  <a:cubicBezTo>
                    <a:pt x="140105" y="326803"/>
                    <a:pt x="153725" y="316230"/>
                    <a:pt x="168108" y="305086"/>
                  </a:cubicBezTo>
                  <a:cubicBezTo>
                    <a:pt x="190778" y="287465"/>
                    <a:pt x="214304" y="269272"/>
                    <a:pt x="228020" y="241173"/>
                  </a:cubicBezTo>
                  <a:cubicBezTo>
                    <a:pt x="239355" y="217932"/>
                    <a:pt x="241546" y="192786"/>
                    <a:pt x="243641" y="168307"/>
                  </a:cubicBezTo>
                  <a:cubicBezTo>
                    <a:pt x="245261" y="149828"/>
                    <a:pt x="246784" y="132398"/>
                    <a:pt x="252023" y="116396"/>
                  </a:cubicBezTo>
                  <a:cubicBezTo>
                    <a:pt x="269073" y="63818"/>
                    <a:pt x="322508" y="28575"/>
                    <a:pt x="384897" y="28575"/>
                  </a:cubicBezTo>
                  <a:cubicBezTo>
                    <a:pt x="447286" y="28575"/>
                    <a:pt x="500721" y="63913"/>
                    <a:pt x="517771" y="116396"/>
                  </a:cubicBezTo>
                  <a:cubicBezTo>
                    <a:pt x="523009" y="132398"/>
                    <a:pt x="524534" y="149828"/>
                    <a:pt x="526153" y="168307"/>
                  </a:cubicBezTo>
                  <a:cubicBezTo>
                    <a:pt x="528248" y="192691"/>
                    <a:pt x="530534" y="217932"/>
                    <a:pt x="541774" y="241173"/>
                  </a:cubicBezTo>
                  <a:cubicBezTo>
                    <a:pt x="555490" y="269177"/>
                    <a:pt x="578921" y="287465"/>
                    <a:pt x="601686" y="305086"/>
                  </a:cubicBezTo>
                  <a:cubicBezTo>
                    <a:pt x="616069" y="316230"/>
                    <a:pt x="629690" y="326803"/>
                    <a:pt x="640739" y="339566"/>
                  </a:cubicBezTo>
                  <a:cubicBezTo>
                    <a:pt x="665694" y="368427"/>
                    <a:pt x="679124" y="412147"/>
                    <a:pt x="678553" y="462629"/>
                  </a:cubicBezTo>
                  <a:cubicBezTo>
                    <a:pt x="678458" y="473297"/>
                    <a:pt x="677791" y="484442"/>
                    <a:pt x="677124" y="495205"/>
                  </a:cubicBezTo>
                  <a:cubicBezTo>
                    <a:pt x="675028" y="530352"/>
                    <a:pt x="672838" y="566642"/>
                    <a:pt x="687506" y="600170"/>
                  </a:cubicBezTo>
                  <a:cubicBezTo>
                    <a:pt x="693888" y="614744"/>
                    <a:pt x="702175" y="627888"/>
                    <a:pt x="710271" y="640556"/>
                  </a:cubicBezTo>
                  <a:cubicBezTo>
                    <a:pt x="720939" y="657415"/>
                    <a:pt x="730940" y="673322"/>
                    <a:pt x="736084" y="691420"/>
                  </a:cubicBezTo>
                  <a:cubicBezTo>
                    <a:pt x="744371" y="720566"/>
                    <a:pt x="742751" y="754475"/>
                    <a:pt x="731607" y="78695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0" name="그래픽 30">
              <a:extLst>
                <a:ext uri="{FF2B5EF4-FFF2-40B4-BE49-F238E27FC236}">
                  <a16:creationId xmlns:a16="http://schemas.microsoft.com/office/drawing/2014/main" id="{219D63FC-5350-7AC5-26FE-5F6262B0830E}"/>
                </a:ext>
              </a:extLst>
            </p:cNvPr>
            <p:cNvGrpSpPr/>
            <p:nvPr/>
          </p:nvGrpSpPr>
          <p:grpSpPr>
            <a:xfrm>
              <a:off x="8227028" y="2026042"/>
              <a:ext cx="435102" cy="786574"/>
              <a:chOff x="8227028" y="2026042"/>
              <a:chExt cx="435102" cy="786574"/>
            </a:xfrm>
            <a:solidFill>
              <a:schemeClr val="bg1"/>
            </a:solidFill>
          </p:grpSpPr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2A30A9DA-BF99-7EB3-F1C4-4F8F38AD0576}"/>
                  </a:ext>
                </a:extLst>
              </p:cNvPr>
              <p:cNvSpPr/>
              <p:nvPr/>
            </p:nvSpPr>
            <p:spPr>
              <a:xfrm>
                <a:off x="8227028" y="2026042"/>
                <a:ext cx="435102" cy="581691"/>
              </a:xfrm>
              <a:custGeom>
                <a:avLst/>
                <a:gdLst>
                  <a:gd name="connsiteX0" fmla="*/ 217551 w 435102"/>
                  <a:gd name="connsiteY0" fmla="*/ 0 h 581691"/>
                  <a:gd name="connsiteX1" fmla="*/ 0 w 435102"/>
                  <a:gd name="connsiteY1" fmla="*/ 291179 h 581691"/>
                  <a:gd name="connsiteX2" fmla="*/ 203264 w 435102"/>
                  <a:gd name="connsiteY2" fmla="*/ 581692 h 581691"/>
                  <a:gd name="connsiteX3" fmla="*/ 203264 w 435102"/>
                  <a:gd name="connsiteY3" fmla="*/ 292703 h 581691"/>
                  <a:gd name="connsiteX4" fmla="*/ 217551 w 435102"/>
                  <a:gd name="connsiteY4" fmla="*/ 278416 h 581691"/>
                  <a:gd name="connsiteX5" fmla="*/ 231839 w 435102"/>
                  <a:gd name="connsiteY5" fmla="*/ 292703 h 581691"/>
                  <a:gd name="connsiteX6" fmla="*/ 231839 w 435102"/>
                  <a:gd name="connsiteY6" fmla="*/ 581692 h 581691"/>
                  <a:gd name="connsiteX7" fmla="*/ 435102 w 435102"/>
                  <a:gd name="connsiteY7" fmla="*/ 291179 h 581691"/>
                  <a:gd name="connsiteX8" fmla="*/ 217551 w 435102"/>
                  <a:gd name="connsiteY8" fmla="*/ 0 h 581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5102" h="581691">
                    <a:moveTo>
                      <a:pt x="217551" y="0"/>
                    </a:moveTo>
                    <a:cubicBezTo>
                      <a:pt x="97441" y="0"/>
                      <a:pt x="0" y="130397"/>
                      <a:pt x="0" y="291179"/>
                    </a:cubicBezTo>
                    <a:cubicBezTo>
                      <a:pt x="0" y="451961"/>
                      <a:pt x="89726" y="571881"/>
                      <a:pt x="203264" y="581692"/>
                    </a:cubicBezTo>
                    <a:lnTo>
                      <a:pt x="203264" y="292703"/>
                    </a:lnTo>
                    <a:cubicBezTo>
                      <a:pt x="203264" y="284798"/>
                      <a:pt x="209645" y="278416"/>
                      <a:pt x="217551" y="278416"/>
                    </a:cubicBezTo>
                    <a:cubicBezTo>
                      <a:pt x="225457" y="278416"/>
                      <a:pt x="231839" y="284798"/>
                      <a:pt x="231839" y="292703"/>
                    </a:cubicBezTo>
                    <a:lnTo>
                      <a:pt x="231839" y="581692"/>
                    </a:lnTo>
                    <a:cubicBezTo>
                      <a:pt x="345281" y="571786"/>
                      <a:pt x="435102" y="445580"/>
                      <a:pt x="435102" y="291179"/>
                    </a:cubicBezTo>
                    <a:cubicBezTo>
                      <a:pt x="435102" y="136779"/>
                      <a:pt x="337757" y="0"/>
                      <a:pt x="21755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" name="자유형: 도형 11">
                <a:extLst>
                  <a:ext uri="{FF2B5EF4-FFF2-40B4-BE49-F238E27FC236}">
                    <a16:creationId xmlns:a16="http://schemas.microsoft.com/office/drawing/2014/main" id="{C56D5133-EAAE-662D-EB46-F7029E309292}"/>
                  </a:ext>
                </a:extLst>
              </p:cNvPr>
              <p:cNvSpPr/>
              <p:nvPr/>
            </p:nvSpPr>
            <p:spPr>
              <a:xfrm>
                <a:off x="8430291" y="2608496"/>
                <a:ext cx="28575" cy="204120"/>
              </a:xfrm>
              <a:custGeom>
                <a:avLst/>
                <a:gdLst>
                  <a:gd name="connsiteX0" fmla="*/ 0 w 28575"/>
                  <a:gd name="connsiteY0" fmla="*/ 0 h 204120"/>
                  <a:gd name="connsiteX1" fmla="*/ 28575 w 28575"/>
                  <a:gd name="connsiteY1" fmla="*/ 0 h 204120"/>
                  <a:gd name="connsiteX2" fmla="*/ 28575 w 28575"/>
                  <a:gd name="connsiteY2" fmla="*/ 204121 h 204120"/>
                  <a:gd name="connsiteX3" fmla="*/ 0 w 28575"/>
                  <a:gd name="connsiteY3" fmla="*/ 204121 h 204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75" h="204120">
                    <a:moveTo>
                      <a:pt x="0" y="0"/>
                    </a:moveTo>
                    <a:lnTo>
                      <a:pt x="28575" y="0"/>
                    </a:lnTo>
                    <a:lnTo>
                      <a:pt x="28575" y="204121"/>
                    </a:lnTo>
                    <a:lnTo>
                      <a:pt x="0" y="2041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6" name="그래픽 14">
            <a:extLst>
              <a:ext uri="{FF2B5EF4-FFF2-40B4-BE49-F238E27FC236}">
                <a16:creationId xmlns:a16="http://schemas.microsoft.com/office/drawing/2014/main" id="{EA53751E-5A49-4721-B430-3F1AD9B083FD}"/>
              </a:ext>
            </a:extLst>
          </p:cNvPr>
          <p:cNvSpPr/>
          <p:nvPr/>
        </p:nvSpPr>
        <p:spPr>
          <a:xfrm>
            <a:off x="7865677" y="5531073"/>
            <a:ext cx="767512" cy="1326927"/>
          </a:xfrm>
          <a:custGeom>
            <a:avLst/>
            <a:gdLst>
              <a:gd name="connsiteX0" fmla="*/ 761565 w 767512"/>
              <a:gd name="connsiteY0" fmla="*/ 696849 h 1326927"/>
              <a:gd name="connsiteX1" fmla="*/ 710607 w 767512"/>
              <a:gd name="connsiteY1" fmla="*/ 600456 h 1326927"/>
              <a:gd name="connsiteX2" fmla="*/ 702510 w 767512"/>
              <a:gd name="connsiteY2" fmla="*/ 464249 h 1326927"/>
              <a:gd name="connsiteX3" fmla="*/ 659743 w 767512"/>
              <a:gd name="connsiteY3" fmla="*/ 326993 h 1326927"/>
              <a:gd name="connsiteX4" fmla="*/ 559445 w 767512"/>
              <a:gd name="connsiteY4" fmla="*/ 228314 h 1326927"/>
              <a:gd name="connsiteX5" fmla="*/ 535347 w 767512"/>
              <a:gd name="connsiteY5" fmla="*/ 101156 h 1326927"/>
              <a:gd name="connsiteX6" fmla="*/ 383804 w 767512"/>
              <a:gd name="connsiteY6" fmla="*/ 0 h 1326927"/>
              <a:gd name="connsiteX7" fmla="*/ 232166 w 767512"/>
              <a:gd name="connsiteY7" fmla="*/ 101156 h 1326927"/>
              <a:gd name="connsiteX8" fmla="*/ 208068 w 767512"/>
              <a:gd name="connsiteY8" fmla="*/ 228314 h 1326927"/>
              <a:gd name="connsiteX9" fmla="*/ 107769 w 767512"/>
              <a:gd name="connsiteY9" fmla="*/ 326993 h 1326927"/>
              <a:gd name="connsiteX10" fmla="*/ 65002 w 767512"/>
              <a:gd name="connsiteY10" fmla="*/ 464249 h 1326927"/>
              <a:gd name="connsiteX11" fmla="*/ 56906 w 767512"/>
              <a:gd name="connsiteY11" fmla="*/ 600456 h 1326927"/>
              <a:gd name="connsiteX12" fmla="*/ 5947 w 767512"/>
              <a:gd name="connsiteY12" fmla="*/ 696849 h 1326927"/>
              <a:gd name="connsiteX13" fmla="*/ 10805 w 767512"/>
              <a:gd name="connsiteY13" fmla="*/ 804577 h 1326927"/>
              <a:gd name="connsiteX14" fmla="*/ 129296 w 767512"/>
              <a:gd name="connsiteY14" fmla="*/ 947738 h 1326927"/>
              <a:gd name="connsiteX15" fmla="*/ 369516 w 767512"/>
              <a:gd name="connsiteY15" fmla="*/ 977456 h 1326927"/>
              <a:gd name="connsiteX16" fmla="*/ 369516 w 767512"/>
              <a:gd name="connsiteY16" fmla="*/ 1326928 h 1326927"/>
              <a:gd name="connsiteX17" fmla="*/ 398091 w 767512"/>
              <a:gd name="connsiteY17" fmla="*/ 1326928 h 1326927"/>
              <a:gd name="connsiteX18" fmla="*/ 398091 w 767512"/>
              <a:gd name="connsiteY18" fmla="*/ 977456 h 1326927"/>
              <a:gd name="connsiteX19" fmla="*/ 638217 w 767512"/>
              <a:gd name="connsiteY19" fmla="*/ 947738 h 1326927"/>
              <a:gd name="connsiteX20" fmla="*/ 756708 w 767512"/>
              <a:gd name="connsiteY20" fmla="*/ 804577 h 1326927"/>
              <a:gd name="connsiteX21" fmla="*/ 761565 w 767512"/>
              <a:gd name="connsiteY21" fmla="*/ 696849 h 1326927"/>
              <a:gd name="connsiteX22" fmla="*/ 614404 w 767512"/>
              <a:gd name="connsiteY22" fmla="*/ 640652 h 1326927"/>
              <a:gd name="connsiteX23" fmla="*/ 397996 w 767512"/>
              <a:gd name="connsiteY23" fmla="*/ 856964 h 1326927"/>
              <a:gd name="connsiteX24" fmla="*/ 397996 w 767512"/>
              <a:gd name="connsiteY24" fmla="*/ 977265 h 1326927"/>
              <a:gd name="connsiteX25" fmla="*/ 369421 w 767512"/>
              <a:gd name="connsiteY25" fmla="*/ 977265 h 1326927"/>
              <a:gd name="connsiteX26" fmla="*/ 369421 w 767512"/>
              <a:gd name="connsiteY26" fmla="*/ 851154 h 1326927"/>
              <a:gd name="connsiteX27" fmla="*/ 369421 w 767512"/>
              <a:gd name="connsiteY27" fmla="*/ 851154 h 1326927"/>
              <a:gd name="connsiteX28" fmla="*/ 369421 w 767512"/>
              <a:gd name="connsiteY28" fmla="*/ 743140 h 1326927"/>
              <a:gd name="connsiteX29" fmla="*/ 203972 w 767512"/>
              <a:gd name="connsiteY29" fmla="*/ 577691 h 1326927"/>
              <a:gd name="connsiteX30" fmla="*/ 203972 w 767512"/>
              <a:gd name="connsiteY30" fmla="*/ 557498 h 1326927"/>
              <a:gd name="connsiteX31" fmla="*/ 224165 w 767512"/>
              <a:gd name="connsiteY31" fmla="*/ 557498 h 1326927"/>
              <a:gd name="connsiteX32" fmla="*/ 369326 w 767512"/>
              <a:gd name="connsiteY32" fmla="*/ 702659 h 1326927"/>
              <a:gd name="connsiteX33" fmla="*/ 369326 w 767512"/>
              <a:gd name="connsiteY33" fmla="*/ 594265 h 1326927"/>
              <a:gd name="connsiteX34" fmla="*/ 369326 w 767512"/>
              <a:gd name="connsiteY34" fmla="*/ 594265 h 1326927"/>
              <a:gd name="connsiteX35" fmla="*/ 369326 w 767512"/>
              <a:gd name="connsiteY35" fmla="*/ 432625 h 1326927"/>
              <a:gd name="connsiteX36" fmla="*/ 307604 w 767512"/>
              <a:gd name="connsiteY36" fmla="*/ 370904 h 1326927"/>
              <a:gd name="connsiteX37" fmla="*/ 307604 w 767512"/>
              <a:gd name="connsiteY37" fmla="*/ 350711 h 1326927"/>
              <a:gd name="connsiteX38" fmla="*/ 327797 w 767512"/>
              <a:gd name="connsiteY38" fmla="*/ 350711 h 1326927"/>
              <a:gd name="connsiteX39" fmla="*/ 369326 w 767512"/>
              <a:gd name="connsiteY39" fmla="*/ 392240 h 1326927"/>
              <a:gd name="connsiteX40" fmla="*/ 369326 w 767512"/>
              <a:gd name="connsiteY40" fmla="*/ 293942 h 1326927"/>
              <a:gd name="connsiteX41" fmla="*/ 383613 w 767512"/>
              <a:gd name="connsiteY41" fmla="*/ 279654 h 1326927"/>
              <a:gd name="connsiteX42" fmla="*/ 397901 w 767512"/>
              <a:gd name="connsiteY42" fmla="*/ 293942 h 1326927"/>
              <a:gd name="connsiteX43" fmla="*/ 397901 w 767512"/>
              <a:gd name="connsiteY43" fmla="*/ 559784 h 1326927"/>
              <a:gd name="connsiteX44" fmla="*/ 467910 w 767512"/>
              <a:gd name="connsiteY44" fmla="*/ 489775 h 1326927"/>
              <a:gd name="connsiteX45" fmla="*/ 488103 w 767512"/>
              <a:gd name="connsiteY45" fmla="*/ 489775 h 1326927"/>
              <a:gd name="connsiteX46" fmla="*/ 488103 w 767512"/>
              <a:gd name="connsiteY46" fmla="*/ 509969 h 1326927"/>
              <a:gd name="connsiteX47" fmla="*/ 397806 w 767512"/>
              <a:gd name="connsiteY47" fmla="*/ 600170 h 1326927"/>
              <a:gd name="connsiteX48" fmla="*/ 397806 w 767512"/>
              <a:gd name="connsiteY48" fmla="*/ 816483 h 1326927"/>
              <a:gd name="connsiteX49" fmla="*/ 593925 w 767512"/>
              <a:gd name="connsiteY49" fmla="*/ 620363 h 1326927"/>
              <a:gd name="connsiteX50" fmla="*/ 614118 w 767512"/>
              <a:gd name="connsiteY50" fmla="*/ 620363 h 1326927"/>
              <a:gd name="connsiteX51" fmla="*/ 614118 w 767512"/>
              <a:gd name="connsiteY51" fmla="*/ 640556 h 1326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67512" h="1326927">
                <a:moveTo>
                  <a:pt x="761565" y="696849"/>
                </a:moveTo>
                <a:cubicBezTo>
                  <a:pt x="751374" y="660940"/>
                  <a:pt x="725275" y="633984"/>
                  <a:pt x="710607" y="600456"/>
                </a:cubicBezTo>
                <a:cubicBezTo>
                  <a:pt x="692319" y="558737"/>
                  <a:pt x="702034" y="510254"/>
                  <a:pt x="702510" y="464249"/>
                </a:cubicBezTo>
                <a:cubicBezTo>
                  <a:pt x="703082" y="414909"/>
                  <a:pt x="691271" y="363474"/>
                  <a:pt x="659743" y="326993"/>
                </a:cubicBezTo>
                <a:cubicBezTo>
                  <a:pt x="628692" y="291084"/>
                  <a:pt x="580495" y="271463"/>
                  <a:pt x="559445" y="228314"/>
                </a:cubicBezTo>
                <a:cubicBezTo>
                  <a:pt x="540585" y="189643"/>
                  <a:pt x="548777" y="142208"/>
                  <a:pt x="535347" y="101156"/>
                </a:cubicBezTo>
                <a:cubicBezTo>
                  <a:pt x="514773" y="37910"/>
                  <a:pt x="452384" y="0"/>
                  <a:pt x="383804" y="0"/>
                </a:cubicBezTo>
                <a:cubicBezTo>
                  <a:pt x="315224" y="0"/>
                  <a:pt x="252740" y="37910"/>
                  <a:pt x="232166" y="101156"/>
                </a:cubicBezTo>
                <a:cubicBezTo>
                  <a:pt x="218831" y="142304"/>
                  <a:pt x="226927" y="189738"/>
                  <a:pt x="208068" y="228314"/>
                </a:cubicBezTo>
                <a:cubicBezTo>
                  <a:pt x="187017" y="271463"/>
                  <a:pt x="138821" y="291084"/>
                  <a:pt x="107769" y="326993"/>
                </a:cubicBezTo>
                <a:cubicBezTo>
                  <a:pt x="76242" y="363474"/>
                  <a:pt x="64431" y="414909"/>
                  <a:pt x="65002" y="464249"/>
                </a:cubicBezTo>
                <a:cubicBezTo>
                  <a:pt x="65478" y="510254"/>
                  <a:pt x="75194" y="558737"/>
                  <a:pt x="56906" y="600456"/>
                </a:cubicBezTo>
                <a:cubicBezTo>
                  <a:pt x="42237" y="633984"/>
                  <a:pt x="16139" y="660940"/>
                  <a:pt x="5947" y="696849"/>
                </a:cubicBezTo>
                <a:cubicBezTo>
                  <a:pt x="-3959" y="731901"/>
                  <a:pt x="-911" y="770477"/>
                  <a:pt x="10805" y="804577"/>
                </a:cubicBezTo>
                <a:cubicBezTo>
                  <a:pt x="30141" y="860870"/>
                  <a:pt x="78813" y="919163"/>
                  <a:pt x="129296" y="947738"/>
                </a:cubicBezTo>
                <a:cubicBezTo>
                  <a:pt x="195399" y="985171"/>
                  <a:pt x="284268" y="978313"/>
                  <a:pt x="369516" y="977456"/>
                </a:cubicBezTo>
                <a:lnTo>
                  <a:pt x="369516" y="1326928"/>
                </a:lnTo>
                <a:lnTo>
                  <a:pt x="398091" y="1326928"/>
                </a:lnTo>
                <a:lnTo>
                  <a:pt x="398091" y="977456"/>
                </a:lnTo>
                <a:cubicBezTo>
                  <a:pt x="483245" y="978313"/>
                  <a:pt x="572113" y="985266"/>
                  <a:pt x="638217" y="947738"/>
                </a:cubicBezTo>
                <a:cubicBezTo>
                  <a:pt x="688604" y="919163"/>
                  <a:pt x="737277" y="860965"/>
                  <a:pt x="756708" y="804577"/>
                </a:cubicBezTo>
                <a:cubicBezTo>
                  <a:pt x="768423" y="770477"/>
                  <a:pt x="771471" y="731901"/>
                  <a:pt x="761565" y="696849"/>
                </a:cubicBezTo>
                <a:close/>
                <a:moveTo>
                  <a:pt x="614404" y="640652"/>
                </a:moveTo>
                <a:lnTo>
                  <a:pt x="397996" y="856964"/>
                </a:lnTo>
                <a:lnTo>
                  <a:pt x="397996" y="977265"/>
                </a:lnTo>
                <a:lnTo>
                  <a:pt x="369421" y="977265"/>
                </a:lnTo>
                <a:lnTo>
                  <a:pt x="369421" y="851154"/>
                </a:lnTo>
                <a:lnTo>
                  <a:pt x="369421" y="851154"/>
                </a:lnTo>
                <a:lnTo>
                  <a:pt x="369421" y="743140"/>
                </a:lnTo>
                <a:lnTo>
                  <a:pt x="203972" y="577691"/>
                </a:lnTo>
                <a:cubicBezTo>
                  <a:pt x="198352" y="572072"/>
                  <a:pt x="198352" y="563023"/>
                  <a:pt x="203972" y="557498"/>
                </a:cubicBezTo>
                <a:cubicBezTo>
                  <a:pt x="209592" y="551974"/>
                  <a:pt x="218640" y="551879"/>
                  <a:pt x="224165" y="557498"/>
                </a:cubicBezTo>
                <a:lnTo>
                  <a:pt x="369326" y="702659"/>
                </a:lnTo>
                <a:lnTo>
                  <a:pt x="369326" y="594265"/>
                </a:lnTo>
                <a:lnTo>
                  <a:pt x="369326" y="594265"/>
                </a:lnTo>
                <a:lnTo>
                  <a:pt x="369326" y="432625"/>
                </a:lnTo>
                <a:lnTo>
                  <a:pt x="307604" y="370904"/>
                </a:lnTo>
                <a:cubicBezTo>
                  <a:pt x="301984" y="365284"/>
                  <a:pt x="301984" y="356235"/>
                  <a:pt x="307604" y="350711"/>
                </a:cubicBezTo>
                <a:cubicBezTo>
                  <a:pt x="313224" y="345186"/>
                  <a:pt x="322272" y="345091"/>
                  <a:pt x="327797" y="350711"/>
                </a:cubicBezTo>
                <a:lnTo>
                  <a:pt x="369326" y="392240"/>
                </a:lnTo>
                <a:lnTo>
                  <a:pt x="369326" y="293942"/>
                </a:lnTo>
                <a:cubicBezTo>
                  <a:pt x="369326" y="286036"/>
                  <a:pt x="375708" y="279654"/>
                  <a:pt x="383613" y="279654"/>
                </a:cubicBezTo>
                <a:cubicBezTo>
                  <a:pt x="391519" y="279654"/>
                  <a:pt x="397901" y="286036"/>
                  <a:pt x="397901" y="293942"/>
                </a:cubicBezTo>
                <a:lnTo>
                  <a:pt x="397901" y="559784"/>
                </a:lnTo>
                <a:lnTo>
                  <a:pt x="467910" y="489775"/>
                </a:lnTo>
                <a:cubicBezTo>
                  <a:pt x="473529" y="484156"/>
                  <a:pt x="482578" y="484156"/>
                  <a:pt x="488103" y="489775"/>
                </a:cubicBezTo>
                <a:cubicBezTo>
                  <a:pt x="493627" y="495395"/>
                  <a:pt x="493722" y="504444"/>
                  <a:pt x="488103" y="509969"/>
                </a:cubicBezTo>
                <a:lnTo>
                  <a:pt x="397806" y="600170"/>
                </a:lnTo>
                <a:lnTo>
                  <a:pt x="397806" y="816483"/>
                </a:lnTo>
                <a:lnTo>
                  <a:pt x="593925" y="620363"/>
                </a:lnTo>
                <a:cubicBezTo>
                  <a:pt x="599545" y="614744"/>
                  <a:pt x="608594" y="614744"/>
                  <a:pt x="614118" y="620363"/>
                </a:cubicBezTo>
                <a:cubicBezTo>
                  <a:pt x="619643" y="625983"/>
                  <a:pt x="619738" y="635032"/>
                  <a:pt x="614118" y="64055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FACA4-7932-6DF1-F1AE-235DB769C3A2}"/>
              </a:ext>
            </a:extLst>
          </p:cNvPr>
          <p:cNvGrpSpPr/>
          <p:nvPr userDrawn="1"/>
        </p:nvGrpSpPr>
        <p:grpSpPr>
          <a:xfrm>
            <a:off x="8916971" y="5296040"/>
            <a:ext cx="1741993" cy="470065"/>
            <a:chOff x="10276724" y="5229226"/>
            <a:chExt cx="2237199" cy="603693"/>
          </a:xfrm>
        </p:grpSpPr>
        <p:sp>
          <p:nvSpPr>
            <p:cNvPr id="13" name="그래픽 32">
              <a:extLst>
                <a:ext uri="{FF2B5EF4-FFF2-40B4-BE49-F238E27FC236}">
                  <a16:creationId xmlns:a16="http://schemas.microsoft.com/office/drawing/2014/main" id="{0E3B5C50-B703-AC08-C00B-2F3A7B6C207F}"/>
                </a:ext>
              </a:extLst>
            </p:cNvPr>
            <p:cNvSpPr/>
            <p:nvPr userDrawn="1"/>
          </p:nvSpPr>
          <p:spPr>
            <a:xfrm>
              <a:off x="10276724" y="5229226"/>
              <a:ext cx="1304222" cy="603693"/>
            </a:xfrm>
            <a:custGeom>
              <a:avLst/>
              <a:gdLst>
                <a:gd name="connsiteX0" fmla="*/ 1219200 w 1856327"/>
                <a:gd name="connsiteY0" fmla="*/ 0 h 859250"/>
                <a:gd name="connsiteX1" fmla="*/ 977932 w 1856327"/>
                <a:gd name="connsiteY1" fmla="*/ 241268 h 859250"/>
                <a:gd name="connsiteX2" fmla="*/ 1019842 w 1856327"/>
                <a:gd name="connsiteY2" fmla="*/ 376714 h 859250"/>
                <a:gd name="connsiteX3" fmla="*/ 241268 w 1856327"/>
                <a:gd name="connsiteY3" fmla="*/ 376714 h 859250"/>
                <a:gd name="connsiteX4" fmla="*/ 0 w 1856327"/>
                <a:gd name="connsiteY4" fmla="*/ 617982 h 859250"/>
                <a:gd name="connsiteX5" fmla="*/ 0 w 1856327"/>
                <a:gd name="connsiteY5" fmla="*/ 617982 h 859250"/>
                <a:gd name="connsiteX6" fmla="*/ 241268 w 1856327"/>
                <a:gd name="connsiteY6" fmla="*/ 859250 h 859250"/>
                <a:gd name="connsiteX7" fmla="*/ 1856327 w 1856327"/>
                <a:gd name="connsiteY7" fmla="*/ 859250 h 859250"/>
                <a:gd name="connsiteX8" fmla="*/ 1856327 w 1856327"/>
                <a:gd name="connsiteY8" fmla="*/ 0 h 859250"/>
                <a:gd name="connsiteX9" fmla="*/ 1219105 w 1856327"/>
                <a:gd name="connsiteY9" fmla="*/ 0 h 8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6327" h="859250">
                  <a:moveTo>
                    <a:pt x="1219200" y="0"/>
                  </a:moveTo>
                  <a:cubicBezTo>
                    <a:pt x="1086517" y="0"/>
                    <a:pt x="977932" y="108585"/>
                    <a:pt x="977932" y="241268"/>
                  </a:cubicBezTo>
                  <a:cubicBezTo>
                    <a:pt x="977932" y="291370"/>
                    <a:pt x="993458" y="338042"/>
                    <a:pt x="1019842" y="376714"/>
                  </a:cubicBezTo>
                  <a:lnTo>
                    <a:pt x="241268" y="376714"/>
                  </a:lnTo>
                  <a:cubicBezTo>
                    <a:pt x="108585" y="376714"/>
                    <a:pt x="0" y="485299"/>
                    <a:pt x="0" y="617982"/>
                  </a:cubicBezTo>
                  <a:lnTo>
                    <a:pt x="0" y="617982"/>
                  </a:lnTo>
                  <a:cubicBezTo>
                    <a:pt x="0" y="750665"/>
                    <a:pt x="108585" y="859250"/>
                    <a:pt x="241268" y="859250"/>
                  </a:cubicBezTo>
                  <a:lnTo>
                    <a:pt x="1856327" y="859250"/>
                  </a:lnTo>
                  <a:lnTo>
                    <a:pt x="1856327" y="0"/>
                  </a:lnTo>
                  <a:lnTo>
                    <a:pt x="121910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그래픽 32">
              <a:extLst>
                <a:ext uri="{FF2B5EF4-FFF2-40B4-BE49-F238E27FC236}">
                  <a16:creationId xmlns:a16="http://schemas.microsoft.com/office/drawing/2014/main" id="{BC6B91A8-E1EF-9B34-B938-7EE3648EEDFE}"/>
                </a:ext>
              </a:extLst>
            </p:cNvPr>
            <p:cNvSpPr/>
            <p:nvPr userDrawn="1"/>
          </p:nvSpPr>
          <p:spPr>
            <a:xfrm rot="10800000">
              <a:off x="11209700" y="5229226"/>
              <a:ext cx="1304223" cy="603693"/>
            </a:xfrm>
            <a:custGeom>
              <a:avLst/>
              <a:gdLst>
                <a:gd name="connsiteX0" fmla="*/ 1219200 w 1856327"/>
                <a:gd name="connsiteY0" fmla="*/ 0 h 859250"/>
                <a:gd name="connsiteX1" fmla="*/ 977932 w 1856327"/>
                <a:gd name="connsiteY1" fmla="*/ 241268 h 859250"/>
                <a:gd name="connsiteX2" fmla="*/ 1019842 w 1856327"/>
                <a:gd name="connsiteY2" fmla="*/ 376714 h 859250"/>
                <a:gd name="connsiteX3" fmla="*/ 241268 w 1856327"/>
                <a:gd name="connsiteY3" fmla="*/ 376714 h 859250"/>
                <a:gd name="connsiteX4" fmla="*/ 0 w 1856327"/>
                <a:gd name="connsiteY4" fmla="*/ 617982 h 859250"/>
                <a:gd name="connsiteX5" fmla="*/ 0 w 1856327"/>
                <a:gd name="connsiteY5" fmla="*/ 617982 h 859250"/>
                <a:gd name="connsiteX6" fmla="*/ 241268 w 1856327"/>
                <a:gd name="connsiteY6" fmla="*/ 859250 h 859250"/>
                <a:gd name="connsiteX7" fmla="*/ 1856327 w 1856327"/>
                <a:gd name="connsiteY7" fmla="*/ 859250 h 859250"/>
                <a:gd name="connsiteX8" fmla="*/ 1856327 w 1856327"/>
                <a:gd name="connsiteY8" fmla="*/ 0 h 859250"/>
                <a:gd name="connsiteX9" fmla="*/ 1219105 w 1856327"/>
                <a:gd name="connsiteY9" fmla="*/ 0 h 8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6327" h="859250">
                  <a:moveTo>
                    <a:pt x="1219200" y="0"/>
                  </a:moveTo>
                  <a:cubicBezTo>
                    <a:pt x="1086517" y="0"/>
                    <a:pt x="977932" y="108585"/>
                    <a:pt x="977932" y="241268"/>
                  </a:cubicBezTo>
                  <a:cubicBezTo>
                    <a:pt x="977932" y="291370"/>
                    <a:pt x="993458" y="338042"/>
                    <a:pt x="1019842" y="376714"/>
                  </a:cubicBezTo>
                  <a:lnTo>
                    <a:pt x="241268" y="376714"/>
                  </a:lnTo>
                  <a:cubicBezTo>
                    <a:pt x="108585" y="376714"/>
                    <a:pt x="0" y="485299"/>
                    <a:pt x="0" y="617982"/>
                  </a:cubicBezTo>
                  <a:lnTo>
                    <a:pt x="0" y="617982"/>
                  </a:lnTo>
                  <a:cubicBezTo>
                    <a:pt x="0" y="750665"/>
                    <a:pt x="108585" y="859250"/>
                    <a:pt x="241268" y="859250"/>
                  </a:cubicBezTo>
                  <a:lnTo>
                    <a:pt x="1856327" y="859250"/>
                  </a:lnTo>
                  <a:lnTo>
                    <a:pt x="1856327" y="0"/>
                  </a:lnTo>
                  <a:lnTo>
                    <a:pt x="121910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9273921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rgbClr val="ACDEF8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F7830D4A-3679-EAB2-4802-AE1FBD1C6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936317" y="4376116"/>
            <a:ext cx="2927351" cy="2481885"/>
          </a:xfrm>
          <a:prstGeom prst="rect">
            <a:avLst/>
          </a:prstGeom>
        </p:spPr>
      </p:pic>
      <p:pic>
        <p:nvPicPr>
          <p:cNvPr id="5" name="Google Shape;50;p12">
            <a:extLst>
              <a:ext uri="{FF2B5EF4-FFF2-40B4-BE49-F238E27FC236}">
                <a16:creationId xmlns:a16="http://schemas.microsoft.com/office/drawing/2014/main" id="{430D0CB0-6471-09A7-85FC-31D302DCD837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6D12D6CE-F315-4A4C-E4C8-257EEA4954B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499748" y="298378"/>
            <a:ext cx="1349285" cy="33219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A02D77A7-ABFA-BC07-D63C-0CED48B9A731}"/>
              </a:ext>
            </a:extLst>
          </p:cNvPr>
          <p:cNvGrpSpPr/>
          <p:nvPr userDrawn="1"/>
        </p:nvGrpSpPr>
        <p:grpSpPr>
          <a:xfrm>
            <a:off x="342966" y="298378"/>
            <a:ext cx="1016736" cy="720783"/>
            <a:chOff x="1838325" y="493712"/>
            <a:chExt cx="2917888" cy="2068544"/>
          </a:xfrm>
        </p:grpSpPr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C33DDF0-1EC8-C292-7068-E4B15E2CA5AF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F3E21DA-571C-C52E-4CE8-ABD27EBBC452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223A24CC-0BD1-FB17-8DCC-F2AFBB5A5963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997FDB51-9E4E-1373-8748-61D9542A99FA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23AABAC5-2AEF-132D-DD79-8B783368EE1B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35D90E20-41F6-CEE1-533E-69E30BEFF7F9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35E571B4-0B21-C8F2-4DDF-95B7C12336DB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924BAD0B-AEC7-A38E-B5C8-51BF9FEDE886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417BA90E-BEB1-670D-EDA3-E4165292F8E1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C5A7A646-4AC3-A09E-8291-B2CB68A23E48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21ADEF8D-7F02-1FE5-D6F3-36344E6CF79F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5D5A9307-7ABD-93BE-E72C-0BD1DADF367D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B2B6CCFB-27A4-C67A-86E5-BBF667F8EA20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6137B442-F5E7-AB8D-AA97-58201F592360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959C764E-AC9F-6137-42B5-074CB64954C2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4E6179B6-893E-977C-0D8E-B20297E6E90F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9204C688-91F3-C12D-A284-50D11E16BD12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0E16F158-2E31-A3B1-0908-D779B3346078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68A2B3CA-024E-F106-6026-6A4FDAB2EB55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DBFB25FC-20C4-976D-6231-828D674408E0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A43DEB9F-A50D-71A1-CF3C-2C6832909107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1C2C7206-80DF-9CB8-BD94-66ECBE643BFA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C6BB570E-CF3D-0A28-BDD0-55AA23FBD169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CB71829E-C611-280B-C7E7-DA55253CD46D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F7BF3EFC-3751-D9BA-5BAE-97A71E683A16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601550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5" y="0"/>
            <a:ext cx="3935759" cy="685800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2376919" y="5534025"/>
            <a:ext cx="1242583" cy="5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;p7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350586" y="298378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래픽 1">
            <a:extLst>
              <a:ext uri="{FF2B5EF4-FFF2-40B4-BE49-F238E27FC236}">
                <a16:creationId xmlns:a16="http://schemas.microsoft.com/office/drawing/2014/main" id="{3AE61381-B965-E324-D667-283976FC95E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69913" y="5235839"/>
            <a:ext cx="1913319" cy="1622162"/>
          </a:xfrm>
          <a:prstGeom prst="rect">
            <a:avLst/>
          </a:prstGeom>
        </p:spPr>
      </p:pic>
      <p:sp>
        <p:nvSpPr>
          <p:cNvPr id="4" name="Google Shape;110;p2">
            <a:extLst>
              <a:ext uri="{FF2B5EF4-FFF2-40B4-BE49-F238E27FC236}">
                <a16:creationId xmlns:a16="http://schemas.microsoft.com/office/drawing/2014/main" id="{9A407D7F-AB58-B873-7DAD-2C4EBB93FFD9}"/>
              </a:ext>
            </a:extLst>
          </p:cNvPr>
          <p:cNvSpPr/>
          <p:nvPr/>
        </p:nvSpPr>
        <p:spPr>
          <a:xfrm>
            <a:off x="1823525" y="873732"/>
            <a:ext cx="2352261" cy="112082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 defTabSz="914377" latinLnBrk="0">
              <a:buClr>
                <a:srgbClr val="000000"/>
              </a:buClr>
              <a:defRPr/>
            </a:pPr>
            <a:endParaRPr sz="2400" b="1" kern="0" dirty="0">
              <a:ln>
                <a:solidFill>
                  <a:srgbClr val="FF0000">
                    <a:alpha val="0"/>
                  </a:srgbClr>
                </a:solidFill>
              </a:ln>
              <a:solidFill>
                <a:srgbClr val="538CD5"/>
              </a:solidFill>
              <a:latin typeface="삼성긴고딕 Regular" panose="020B0600000101010101" pitchFamily="50" charset="-127"/>
              <a:ea typeface="삼성긴고딕 Regular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9" name="그래픽 8">
            <a:extLst>
              <a:ext uri="{FF2B5EF4-FFF2-40B4-BE49-F238E27FC236}">
                <a16:creationId xmlns:a16="http://schemas.microsoft.com/office/drawing/2014/main" id="{9A84E304-9671-9516-4217-69D66A6309D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499748" y="298378"/>
            <a:ext cx="1349285" cy="33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540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5" y="0"/>
            <a:ext cx="3935759" cy="685800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2376919" y="5534025"/>
            <a:ext cx="1242583" cy="5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;p7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350586" y="298378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래픽 1">
            <a:extLst>
              <a:ext uri="{FF2B5EF4-FFF2-40B4-BE49-F238E27FC236}">
                <a16:creationId xmlns:a16="http://schemas.microsoft.com/office/drawing/2014/main" id="{3AE61381-B965-E324-D667-283976FC95E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69913" y="5235839"/>
            <a:ext cx="1913319" cy="1622162"/>
          </a:xfrm>
          <a:prstGeom prst="rect">
            <a:avLst/>
          </a:prstGeom>
        </p:spPr>
      </p:pic>
      <p:sp>
        <p:nvSpPr>
          <p:cNvPr id="4" name="Google Shape;110;p2">
            <a:extLst>
              <a:ext uri="{FF2B5EF4-FFF2-40B4-BE49-F238E27FC236}">
                <a16:creationId xmlns:a16="http://schemas.microsoft.com/office/drawing/2014/main" id="{9A407D7F-AB58-B873-7DAD-2C4EBB93FFD9}"/>
              </a:ext>
            </a:extLst>
          </p:cNvPr>
          <p:cNvSpPr/>
          <p:nvPr/>
        </p:nvSpPr>
        <p:spPr>
          <a:xfrm>
            <a:off x="1823525" y="873732"/>
            <a:ext cx="2352261" cy="112082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 defTabSz="914377" latinLnBrk="0">
              <a:buClr>
                <a:srgbClr val="000000"/>
              </a:buClr>
              <a:defRPr/>
            </a:pPr>
            <a:endParaRPr sz="2400" b="1" kern="0" dirty="0">
              <a:ln>
                <a:solidFill>
                  <a:srgbClr val="FF0000">
                    <a:alpha val="0"/>
                  </a:srgbClr>
                </a:solidFill>
              </a:ln>
              <a:solidFill>
                <a:srgbClr val="538CD5"/>
              </a:solidFill>
              <a:latin typeface="삼성긴고딕 Regular" panose="020B0600000101010101" pitchFamily="50" charset="-127"/>
              <a:ea typeface="삼성긴고딕 Regular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9" name="그래픽 8">
            <a:extLst>
              <a:ext uri="{FF2B5EF4-FFF2-40B4-BE49-F238E27FC236}">
                <a16:creationId xmlns:a16="http://schemas.microsoft.com/office/drawing/2014/main" id="{9A84E304-9671-9516-4217-69D66A6309D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499748" y="298378"/>
            <a:ext cx="1349285" cy="332195"/>
          </a:xfrm>
          <a:prstGeom prst="rect">
            <a:avLst/>
          </a:prstGeom>
        </p:spPr>
      </p:pic>
      <p:grpSp>
        <p:nvGrpSpPr>
          <p:cNvPr id="3" name="Google Shape;109;p2">
            <a:extLst>
              <a:ext uri="{FF2B5EF4-FFF2-40B4-BE49-F238E27FC236}">
                <a16:creationId xmlns:a16="http://schemas.microsoft.com/office/drawing/2014/main" id="{747E9308-2A34-8AEF-4D97-2F075A72E3C2}"/>
              </a:ext>
            </a:extLst>
          </p:cNvPr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5" name="Google Shape;110;p2">
              <a:extLst>
                <a:ext uri="{FF2B5EF4-FFF2-40B4-BE49-F238E27FC236}">
                  <a16:creationId xmlns:a16="http://schemas.microsoft.com/office/drawing/2014/main" id="{7B6AB35E-5B36-E6BA-3E92-1C0E430A68B3}"/>
                </a:ext>
              </a:extLst>
            </p:cNvPr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914377" latinLnBrk="0">
                <a:buClr>
                  <a:srgbClr val="000000"/>
                </a:buClr>
                <a:defRPr/>
              </a:pPr>
              <a:endParaRPr sz="2400" b="1" kern="0" dirty="0">
                <a:ln>
                  <a:solidFill>
                    <a:srgbClr val="FF0000">
                      <a:alpha val="0"/>
                    </a:srgbClr>
                  </a:solidFill>
                </a:ln>
                <a:solidFill>
                  <a:srgbClr val="538CD5"/>
                </a:solidFill>
                <a:latin typeface="삼성긴고딕 Regular" panose="020B0600000101010101" pitchFamily="50" charset="-127"/>
                <a:ea typeface="삼성긴고딕 Regular" panose="020B0600000101010101" pitchFamily="50" charset="-127"/>
                <a:cs typeface="Malgun Gothic"/>
                <a:sym typeface="Malgun Gothic"/>
              </a:endParaRPr>
            </a:p>
          </p:txBody>
        </p:sp>
        <p:sp>
          <p:nvSpPr>
            <p:cNvPr id="8" name="Google Shape;111;p2">
              <a:extLst>
                <a:ext uri="{FF2B5EF4-FFF2-40B4-BE49-F238E27FC236}">
                  <a16:creationId xmlns:a16="http://schemas.microsoft.com/office/drawing/2014/main" id="{1FA7BE0E-B8F3-CB83-F7CA-EA8372AA7ECB}"/>
                </a:ext>
              </a:extLst>
            </p:cNvPr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ACDEF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914377" latinLnBrk="0">
                <a:buClr>
                  <a:srgbClr val="000000"/>
                </a:buClr>
                <a:defRPr/>
              </a:pPr>
              <a:endParaRPr sz="2400" kern="0" dirty="0">
                <a:ln>
                  <a:solidFill>
                    <a:srgbClr val="FF0000">
                      <a:alpha val="0"/>
                    </a:srgbClr>
                  </a:solidFill>
                </a:ln>
                <a:solidFill>
                  <a:srgbClr val="FFFFFF"/>
                </a:solidFill>
                <a:latin typeface="삼성긴고딕 Regular" panose="020B0600000101010101" pitchFamily="50" charset="-127"/>
                <a:ea typeface="삼성긴고딕 Regular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91714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콘텐츠 2개" preserve="1">
  <p:cSld name="1_콘텐츠 2개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8;p12">
            <a:extLst>
              <a:ext uri="{FF2B5EF4-FFF2-40B4-BE49-F238E27FC236}">
                <a16:creationId xmlns:a16="http://schemas.microsoft.com/office/drawing/2014/main" id="{1E6DBDF8-221A-4AF5-9635-74279CEDE81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F22DDFF6-0A2C-41E9-943E-65E25ABD3989}"/>
              </a:ext>
            </a:extLst>
          </p:cNvPr>
          <p:cNvSpPr/>
          <p:nvPr userDrawn="1"/>
        </p:nvSpPr>
        <p:spPr>
          <a:xfrm>
            <a:off x="553720" y="1508760"/>
            <a:ext cx="11638280" cy="5349240"/>
          </a:xfrm>
          <a:custGeom>
            <a:avLst/>
            <a:gdLst>
              <a:gd name="connsiteX0" fmla="*/ 11074400 w 11623040"/>
              <a:gd name="connsiteY0" fmla="*/ 0 h 5318760"/>
              <a:gd name="connsiteX1" fmla="*/ 11623040 w 11623040"/>
              <a:gd name="connsiteY1" fmla="*/ 467360 h 5318760"/>
              <a:gd name="connsiteX2" fmla="*/ 11623040 w 11623040"/>
              <a:gd name="connsiteY2" fmla="*/ 5318760 h 5318760"/>
              <a:gd name="connsiteX3" fmla="*/ 899160 w 11623040"/>
              <a:gd name="connsiteY3" fmla="*/ 5318760 h 5318760"/>
              <a:gd name="connsiteX4" fmla="*/ 0 w 11623040"/>
              <a:gd name="connsiteY4" fmla="*/ 4922520 h 5318760"/>
              <a:gd name="connsiteX5" fmla="*/ 11074400 w 11623040"/>
              <a:gd name="connsiteY5" fmla="*/ 0 h 5318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23040" h="5318760">
                <a:moveTo>
                  <a:pt x="11074400" y="0"/>
                </a:moveTo>
                <a:lnTo>
                  <a:pt x="11623040" y="467360"/>
                </a:lnTo>
                <a:lnTo>
                  <a:pt x="11623040" y="5318760"/>
                </a:lnTo>
                <a:lnTo>
                  <a:pt x="899160" y="5318760"/>
                </a:lnTo>
                <a:lnTo>
                  <a:pt x="0" y="4922520"/>
                </a:lnTo>
                <a:lnTo>
                  <a:pt x="11074400" y="0"/>
                </a:lnTo>
                <a:close/>
              </a:path>
            </a:pathLst>
          </a:custGeom>
          <a:solidFill>
            <a:srgbClr val="3AA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13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모서리가 둥근 직사각형 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8D4A79DF-96E8-4A00-9198-DB659954A3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1529" y="260350"/>
            <a:ext cx="1402457" cy="1189039"/>
          </a:xfrm>
          <a:prstGeom prst="rect">
            <a:avLst/>
          </a:prstGeom>
        </p:spPr>
      </p:pic>
      <p:pic>
        <p:nvPicPr>
          <p:cNvPr id="11" name="Google Shape;52;p12">
            <a:extLst>
              <a:ext uri="{FF2B5EF4-FFF2-40B4-BE49-F238E27FC236}">
                <a16:creationId xmlns:a16="http://schemas.microsoft.com/office/drawing/2014/main" id="{A36B6863-9EAF-D9FF-3B9E-31F8099DFE2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4A8910D-7D7A-45FC-EE41-FB1A34639CA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112" y="965109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822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968344" y="4305302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2;p1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350587" y="298382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래픽 1">
            <a:extLst>
              <a:ext uri="{FF2B5EF4-FFF2-40B4-BE49-F238E27FC236}">
                <a16:creationId xmlns:a16="http://schemas.microsoft.com/office/drawing/2014/main" id="{6A312AFB-CBF9-D7D4-172E-8A6F706DE6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936317" y="3899866"/>
            <a:ext cx="2927351" cy="2481885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08B9CAEE-45E8-68CD-46DF-D75668A075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499748" y="298378"/>
            <a:ext cx="1349285" cy="33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587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및 내용" preserve="1" userDrawn="1">
  <p:cSld name="3_제목 및 내용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50586" y="298378"/>
            <a:ext cx="1017060" cy="72078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48;p12">
            <a:extLst>
              <a:ext uri="{FF2B5EF4-FFF2-40B4-BE49-F238E27FC236}">
                <a16:creationId xmlns:a16="http://schemas.microsoft.com/office/drawing/2014/main" id="{4171C076-090B-5E4E-E621-109EB6E176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olidFill>
                <a:schemeClr val="lt1"/>
              </a:solidFill>
              <a:sym typeface="Arial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6BE6E971-2535-E570-D5C1-0D04A3806AFB}"/>
              </a:ext>
            </a:extLst>
          </p:cNvPr>
          <p:cNvSpPr/>
          <p:nvPr userDrawn="1"/>
        </p:nvSpPr>
        <p:spPr>
          <a:xfrm>
            <a:off x="585359" y="1481999"/>
            <a:ext cx="11606641" cy="5376001"/>
          </a:xfrm>
          <a:custGeom>
            <a:avLst/>
            <a:gdLst>
              <a:gd name="connsiteX0" fmla="*/ 11074400 w 11623040"/>
              <a:gd name="connsiteY0" fmla="*/ 0 h 5318760"/>
              <a:gd name="connsiteX1" fmla="*/ 11623040 w 11623040"/>
              <a:gd name="connsiteY1" fmla="*/ 467360 h 5318760"/>
              <a:gd name="connsiteX2" fmla="*/ 11623040 w 11623040"/>
              <a:gd name="connsiteY2" fmla="*/ 5318760 h 5318760"/>
              <a:gd name="connsiteX3" fmla="*/ 899160 w 11623040"/>
              <a:gd name="connsiteY3" fmla="*/ 5318760 h 5318760"/>
              <a:gd name="connsiteX4" fmla="*/ 0 w 11623040"/>
              <a:gd name="connsiteY4" fmla="*/ 4922520 h 5318760"/>
              <a:gd name="connsiteX5" fmla="*/ 11074400 w 11623040"/>
              <a:gd name="connsiteY5" fmla="*/ 0 h 5318760"/>
              <a:gd name="connsiteX0" fmla="*/ 10993618 w 11542258"/>
              <a:gd name="connsiteY0" fmla="*/ 0 h 5318760"/>
              <a:gd name="connsiteX1" fmla="*/ 11542258 w 11542258"/>
              <a:gd name="connsiteY1" fmla="*/ 467360 h 5318760"/>
              <a:gd name="connsiteX2" fmla="*/ 11542258 w 11542258"/>
              <a:gd name="connsiteY2" fmla="*/ 5318760 h 5318760"/>
              <a:gd name="connsiteX3" fmla="*/ 818378 w 11542258"/>
              <a:gd name="connsiteY3" fmla="*/ 5318760 h 5318760"/>
              <a:gd name="connsiteX4" fmla="*/ 0 w 11542258"/>
              <a:gd name="connsiteY4" fmla="*/ 4949158 h 5318760"/>
              <a:gd name="connsiteX5" fmla="*/ 10993618 w 11542258"/>
              <a:gd name="connsiteY5" fmla="*/ 0 h 5318760"/>
              <a:gd name="connsiteX0" fmla="*/ 11000350 w 11548990"/>
              <a:gd name="connsiteY0" fmla="*/ 0 h 5318760"/>
              <a:gd name="connsiteX1" fmla="*/ 11548990 w 11548990"/>
              <a:gd name="connsiteY1" fmla="*/ 467360 h 5318760"/>
              <a:gd name="connsiteX2" fmla="*/ 11548990 w 11548990"/>
              <a:gd name="connsiteY2" fmla="*/ 5318760 h 5318760"/>
              <a:gd name="connsiteX3" fmla="*/ 825110 w 11548990"/>
              <a:gd name="connsiteY3" fmla="*/ 5318760 h 5318760"/>
              <a:gd name="connsiteX4" fmla="*/ 0 w 11548990"/>
              <a:gd name="connsiteY4" fmla="*/ 4942499 h 5318760"/>
              <a:gd name="connsiteX5" fmla="*/ 11000350 w 11548990"/>
              <a:gd name="connsiteY5" fmla="*/ 0 h 5318760"/>
              <a:gd name="connsiteX0" fmla="*/ 10986886 w 11535526"/>
              <a:gd name="connsiteY0" fmla="*/ 0 h 5318760"/>
              <a:gd name="connsiteX1" fmla="*/ 11535526 w 11535526"/>
              <a:gd name="connsiteY1" fmla="*/ 467360 h 5318760"/>
              <a:gd name="connsiteX2" fmla="*/ 11535526 w 11535526"/>
              <a:gd name="connsiteY2" fmla="*/ 5318760 h 5318760"/>
              <a:gd name="connsiteX3" fmla="*/ 811646 w 11535526"/>
              <a:gd name="connsiteY3" fmla="*/ 5318760 h 5318760"/>
              <a:gd name="connsiteX4" fmla="*/ 0 w 11535526"/>
              <a:gd name="connsiteY4" fmla="*/ 4935839 h 5318760"/>
              <a:gd name="connsiteX5" fmla="*/ 10986886 w 11535526"/>
              <a:gd name="connsiteY5" fmla="*/ 0 h 5318760"/>
              <a:gd name="connsiteX0" fmla="*/ 10973422 w 11535526"/>
              <a:gd name="connsiteY0" fmla="*/ 0 h 5285463"/>
              <a:gd name="connsiteX1" fmla="*/ 11535526 w 11535526"/>
              <a:gd name="connsiteY1" fmla="*/ 434063 h 5285463"/>
              <a:gd name="connsiteX2" fmla="*/ 11535526 w 11535526"/>
              <a:gd name="connsiteY2" fmla="*/ 5285463 h 5285463"/>
              <a:gd name="connsiteX3" fmla="*/ 811646 w 11535526"/>
              <a:gd name="connsiteY3" fmla="*/ 5285463 h 5285463"/>
              <a:gd name="connsiteX4" fmla="*/ 0 w 11535526"/>
              <a:gd name="connsiteY4" fmla="*/ 4902542 h 5285463"/>
              <a:gd name="connsiteX5" fmla="*/ 10973422 w 11535526"/>
              <a:gd name="connsiteY5" fmla="*/ 0 h 5285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35526" h="5285463">
                <a:moveTo>
                  <a:pt x="10973422" y="0"/>
                </a:moveTo>
                <a:lnTo>
                  <a:pt x="11535526" y="434063"/>
                </a:lnTo>
                <a:lnTo>
                  <a:pt x="11535526" y="5285463"/>
                </a:lnTo>
                <a:lnTo>
                  <a:pt x="811646" y="5285463"/>
                </a:lnTo>
                <a:lnTo>
                  <a:pt x="0" y="4902542"/>
                </a:lnTo>
                <a:lnTo>
                  <a:pt x="10973422" y="0"/>
                </a:lnTo>
                <a:close/>
              </a:path>
            </a:pathLst>
          </a:custGeom>
          <a:solidFill>
            <a:srgbClr val="75C9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81;p18">
            <a:extLst>
              <a:ext uri="{FF2B5EF4-FFF2-40B4-BE49-F238E27FC236}">
                <a16:creationId xmlns:a16="http://schemas.microsoft.com/office/drawing/2014/main" id="{B662AF3F-B57D-B777-D8BE-52A28D03E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7253842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ln>
                  <a:solidFill>
                    <a:srgbClr val="FF0000">
                      <a:alpha val="0"/>
                    </a:srgbClr>
                  </a:solidFill>
                </a:ln>
                <a:solidFill>
                  <a:schemeClr val="lt1"/>
                </a:solidFill>
                <a:effectLst>
                  <a:outerShdw blurRad="25400" dist="38100" dir="5400000" algn="t" rotWithShape="0">
                    <a:prstClr val="black">
                      <a:alpha val="30000"/>
                    </a:prstClr>
                  </a:outerShdw>
                </a:effectLst>
                <a:latin typeface="삼성긴고딕 Bold" panose="020B0600000101010101" pitchFamily="50" charset="-127"/>
                <a:ea typeface="삼성긴고딕 Bold" panose="020B0600000101010101" pitchFamily="50" charset="-127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11" name="Google Shape;82;p18">
            <a:extLst>
              <a:ext uri="{FF2B5EF4-FFF2-40B4-BE49-F238E27FC236}">
                <a16:creationId xmlns:a16="http://schemas.microsoft.com/office/drawing/2014/main" id="{7547886A-78F2-DE27-F75F-58B89161FF9F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모서리가 둥근 직사각형 4">
            <a:extLst>
              <a:ext uri="{FF2B5EF4-FFF2-40B4-BE49-F238E27FC236}">
                <a16:creationId xmlns:a16="http://schemas.microsoft.com/office/drawing/2014/main" id="{8899DB58-0559-1861-0B08-531F63D2EB0E}"/>
              </a:ext>
            </a:extLst>
          </p:cNvPr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래픽 14">
            <a:extLst>
              <a:ext uri="{FF2B5EF4-FFF2-40B4-BE49-F238E27FC236}">
                <a16:creationId xmlns:a16="http://schemas.microsoft.com/office/drawing/2014/main" id="{877EFC51-710A-B4A9-26DC-52A8471DD8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841529" y="260350"/>
            <a:ext cx="1402457" cy="1189039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236577E3-861F-CF07-9C54-AA8ED46B40B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499748" y="298378"/>
            <a:ext cx="1349285" cy="33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054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BE6DA835-6E22-95A2-499E-001CDFE6B0BE}"/>
              </a:ext>
            </a:extLst>
          </p:cNvPr>
          <p:cNvSpPr/>
          <p:nvPr userDrawn="1"/>
        </p:nvSpPr>
        <p:spPr>
          <a:xfrm flipV="1">
            <a:off x="-1" y="0"/>
            <a:ext cx="12192001" cy="6559621"/>
          </a:xfrm>
          <a:custGeom>
            <a:avLst/>
            <a:gdLst>
              <a:gd name="connsiteX0" fmla="*/ 6 w 12192001"/>
              <a:gd name="connsiteY0" fmla="*/ 6559621 h 6559621"/>
              <a:gd name="connsiteX1" fmla="*/ 12192001 w 12192001"/>
              <a:gd name="connsiteY1" fmla="*/ 6559621 h 6559621"/>
              <a:gd name="connsiteX2" fmla="*/ 12192001 w 12192001"/>
              <a:gd name="connsiteY2" fmla="*/ 839178 h 6559621"/>
              <a:gd name="connsiteX3" fmla="*/ 3327397 w 12192001"/>
              <a:gd name="connsiteY3" fmla="*/ 839178 h 6559621"/>
              <a:gd name="connsiteX4" fmla="*/ 3327397 w 12192001"/>
              <a:gd name="connsiteY4" fmla="*/ 220939 h 6559621"/>
              <a:gd name="connsiteX5" fmla="*/ 3106458 w 12192001"/>
              <a:gd name="connsiteY5" fmla="*/ 0 h 6559621"/>
              <a:gd name="connsiteX6" fmla="*/ 0 w 12192001"/>
              <a:gd name="connsiteY6" fmla="*/ 0 h 6559621"/>
              <a:gd name="connsiteX7" fmla="*/ 0 w 12192001"/>
              <a:gd name="connsiteY7" fmla="*/ 5937324 h 6559621"/>
              <a:gd name="connsiteX8" fmla="*/ 6 w 12192001"/>
              <a:gd name="connsiteY8" fmla="*/ 5937324 h 655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6559621">
                <a:moveTo>
                  <a:pt x="6" y="6559621"/>
                </a:moveTo>
                <a:lnTo>
                  <a:pt x="12192001" y="6559621"/>
                </a:lnTo>
                <a:lnTo>
                  <a:pt x="12192001" y="839178"/>
                </a:lnTo>
                <a:lnTo>
                  <a:pt x="3327397" y="839178"/>
                </a:lnTo>
                <a:lnTo>
                  <a:pt x="3327397" y="220939"/>
                </a:lnTo>
                <a:cubicBezTo>
                  <a:pt x="3327397" y="98918"/>
                  <a:pt x="3228479" y="0"/>
                  <a:pt x="3106458" y="0"/>
                </a:cubicBezTo>
                <a:lnTo>
                  <a:pt x="0" y="0"/>
                </a:lnTo>
                <a:lnTo>
                  <a:pt x="0" y="5937324"/>
                </a:lnTo>
                <a:lnTo>
                  <a:pt x="6" y="5937324"/>
                </a:lnTo>
                <a:close/>
              </a:path>
            </a:pathLst>
          </a:cu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4A13D2F0-9378-C8F9-1AA7-8D6008267F4B}"/>
              </a:ext>
            </a:extLst>
          </p:cNvPr>
          <p:cNvGrpSpPr/>
          <p:nvPr userDrawn="1"/>
        </p:nvGrpSpPr>
        <p:grpSpPr>
          <a:xfrm>
            <a:off x="342966" y="298378"/>
            <a:ext cx="853293" cy="604915"/>
            <a:chOff x="1838325" y="493712"/>
            <a:chExt cx="2917888" cy="2068544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070DECC9-FA0D-3E92-2749-451BB89B2CBF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3CB349C5-BE29-11DC-ABC1-61BAF145C04C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721D5BEB-9B71-557B-7748-BB6D560291BF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6E5E7B2E-9BCF-EC15-9A63-70781B5E4C7E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F258C245-9DB1-9DBC-90EB-3F9DE3E61279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92389939-723F-8311-8B6C-C773477432F3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3BF48105-4D93-F8E8-83CC-1EB571855AC0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646AD45F-A1C7-56C2-20A7-3F2FE126441C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39997D6-CD7E-5753-656F-33B3FE92BEA6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6E69853F-66B2-8E5A-6C70-EACC0B0F06D2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9489E855-D6AC-FF98-197A-DA50886C6053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76E09F01-37FC-622C-B0BE-96BEA776E92D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7F40C5DB-7322-B3DD-F717-A27A62E2834D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AB6A7937-24EA-5247-CEB3-E16B1C8ABD52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07E5304B-E384-2FEE-1A6A-5D9FAF985A27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DDEC245-AF33-1A9B-435C-F6F84CD25F7E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533A287C-D979-C079-2C41-ABDF4E81925D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79AD7CB-7ECF-58C6-D443-D1B1E230A20A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CB60E47E-B852-26C2-1378-8F60563AF4F6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1DD68C76-90D4-52F5-0852-D91C656AF85A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CF89509-01D8-AA34-4A1E-BB1C73E54B7E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638D85F9-7BF8-A6CD-9006-7F865A6D0CA5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6D1F42F0-267B-ECBF-9424-21EA9196A476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94A58DDF-BF56-610E-B782-8F37F9EC638C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5DF0BD86-4BDE-073F-F043-51BFAC1F7899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Google Shape;44;p11">
            <a:extLst>
              <a:ext uri="{FF2B5EF4-FFF2-40B4-BE49-F238E27FC236}">
                <a16:creationId xmlns:a16="http://schemas.microsoft.com/office/drawing/2014/main" id="{2430731B-0411-7F28-4C6A-FA657F6EB920}"/>
              </a:ext>
            </a:extLst>
          </p:cNvPr>
          <p:cNvSpPr/>
          <p:nvPr userDrawn="1"/>
        </p:nvSpPr>
        <p:spPr>
          <a:xfrm flipH="1">
            <a:off x="3327399" y="731666"/>
            <a:ext cx="8864598" cy="6126334"/>
          </a:xfrm>
          <a:prstGeom prst="round1Rect">
            <a:avLst>
              <a:gd name="adj" fmla="val 5331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36EA3A-FE8E-E24D-8ED9-101752F18500}"/>
              </a:ext>
            </a:extLst>
          </p:cNvPr>
          <p:cNvGrpSpPr/>
          <p:nvPr userDrawn="1"/>
        </p:nvGrpSpPr>
        <p:grpSpPr>
          <a:xfrm>
            <a:off x="289215" y="4477176"/>
            <a:ext cx="1973943" cy="2082445"/>
            <a:chOff x="8883015" y="374724"/>
            <a:chExt cx="2259996" cy="2384223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470B98BA-B6CB-6ABC-DD40-EAE65B03886D}"/>
                </a:ext>
              </a:extLst>
            </p:cNvPr>
            <p:cNvSpPr/>
            <p:nvPr/>
          </p:nvSpPr>
          <p:spPr>
            <a:xfrm>
              <a:off x="9993915" y="1307528"/>
              <a:ext cx="110680" cy="166401"/>
            </a:xfrm>
            <a:custGeom>
              <a:avLst/>
              <a:gdLst>
                <a:gd name="connsiteX0" fmla="*/ 96393 w 110680"/>
                <a:gd name="connsiteY0" fmla="*/ 137827 h 166401"/>
                <a:gd name="connsiteX1" fmla="*/ 28575 w 110680"/>
                <a:gd name="connsiteY1" fmla="*/ 137827 h 166401"/>
                <a:gd name="connsiteX2" fmla="*/ 28575 w 110680"/>
                <a:gd name="connsiteY2" fmla="*/ 14288 h 166401"/>
                <a:gd name="connsiteX3" fmla="*/ 14288 w 110680"/>
                <a:gd name="connsiteY3" fmla="*/ 0 h 166401"/>
                <a:gd name="connsiteX4" fmla="*/ 0 w 110680"/>
                <a:gd name="connsiteY4" fmla="*/ 14288 h 166401"/>
                <a:gd name="connsiteX5" fmla="*/ 0 w 110680"/>
                <a:gd name="connsiteY5" fmla="*/ 152114 h 166401"/>
                <a:gd name="connsiteX6" fmla="*/ 14288 w 110680"/>
                <a:gd name="connsiteY6" fmla="*/ 166402 h 166401"/>
                <a:gd name="connsiteX7" fmla="*/ 96393 w 110680"/>
                <a:gd name="connsiteY7" fmla="*/ 166402 h 166401"/>
                <a:gd name="connsiteX8" fmla="*/ 110681 w 110680"/>
                <a:gd name="connsiteY8" fmla="*/ 152114 h 166401"/>
                <a:gd name="connsiteX9" fmla="*/ 96393 w 110680"/>
                <a:gd name="connsiteY9" fmla="*/ 137827 h 16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680" h="166401">
                  <a:moveTo>
                    <a:pt x="96393" y="137827"/>
                  </a:moveTo>
                  <a:lnTo>
                    <a:pt x="28575" y="137827"/>
                  </a:lnTo>
                  <a:lnTo>
                    <a:pt x="28575" y="14288"/>
                  </a:lnTo>
                  <a:cubicBezTo>
                    <a:pt x="28575" y="6382"/>
                    <a:pt x="22193" y="0"/>
                    <a:pt x="14288" y="0"/>
                  </a:cubicBezTo>
                  <a:cubicBezTo>
                    <a:pt x="6382" y="0"/>
                    <a:pt x="0" y="6382"/>
                    <a:pt x="0" y="14288"/>
                  </a:cubicBezTo>
                  <a:lnTo>
                    <a:pt x="0" y="152114"/>
                  </a:lnTo>
                  <a:cubicBezTo>
                    <a:pt x="0" y="160020"/>
                    <a:pt x="6382" y="166402"/>
                    <a:pt x="14288" y="166402"/>
                  </a:cubicBezTo>
                  <a:lnTo>
                    <a:pt x="96393" y="166402"/>
                  </a:lnTo>
                  <a:cubicBezTo>
                    <a:pt x="104299" y="166402"/>
                    <a:pt x="110681" y="160020"/>
                    <a:pt x="110681" y="152114"/>
                  </a:cubicBezTo>
                  <a:cubicBezTo>
                    <a:pt x="110681" y="144209"/>
                    <a:pt x="104299" y="137827"/>
                    <a:pt x="96393" y="1378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72DBC350-86D7-7653-04E0-9CDB96821850}"/>
                </a:ext>
              </a:extLst>
            </p:cNvPr>
            <p:cNvSpPr/>
            <p:nvPr/>
          </p:nvSpPr>
          <p:spPr>
            <a:xfrm>
              <a:off x="8883015" y="374724"/>
              <a:ext cx="2259996" cy="2384223"/>
            </a:xfrm>
            <a:custGeom>
              <a:avLst/>
              <a:gdLst>
                <a:gd name="connsiteX0" fmla="*/ 2014061 w 2259996"/>
                <a:gd name="connsiteY0" fmla="*/ 2139812 h 2384223"/>
                <a:gd name="connsiteX1" fmla="*/ 2014061 w 2259996"/>
                <a:gd name="connsiteY1" fmla="*/ 1271227 h 2384223"/>
                <a:gd name="connsiteX2" fmla="*/ 1514380 w 2259996"/>
                <a:gd name="connsiteY2" fmla="*/ 1271227 h 2384223"/>
                <a:gd name="connsiteX3" fmla="*/ 1514380 w 2259996"/>
                <a:gd name="connsiteY3" fmla="*/ 751067 h 2384223"/>
                <a:gd name="connsiteX4" fmla="*/ 1139381 w 2259996"/>
                <a:gd name="connsiteY4" fmla="*/ 751067 h 2384223"/>
                <a:gd name="connsiteX5" fmla="*/ 1139381 w 2259996"/>
                <a:gd name="connsiteY5" fmla="*/ 366829 h 2384223"/>
                <a:gd name="connsiteX6" fmla="*/ 1169003 w 2259996"/>
                <a:gd name="connsiteY6" fmla="*/ 363876 h 2384223"/>
                <a:gd name="connsiteX7" fmla="*/ 1304830 w 2259996"/>
                <a:gd name="connsiteY7" fmla="*/ 357970 h 2384223"/>
                <a:gd name="connsiteX8" fmla="*/ 1392936 w 2259996"/>
                <a:gd name="connsiteY8" fmla="*/ 390546 h 2384223"/>
                <a:gd name="connsiteX9" fmla="*/ 1433989 w 2259996"/>
                <a:gd name="connsiteY9" fmla="*/ 449220 h 2384223"/>
                <a:gd name="connsiteX10" fmla="*/ 1538097 w 2259996"/>
                <a:gd name="connsiteY10" fmla="*/ 532373 h 2384223"/>
                <a:gd name="connsiteX11" fmla="*/ 1554956 w 2259996"/>
                <a:gd name="connsiteY11" fmla="*/ 533230 h 2384223"/>
                <a:gd name="connsiteX12" fmla="*/ 1671257 w 2259996"/>
                <a:gd name="connsiteY12" fmla="*/ 504179 h 2384223"/>
                <a:gd name="connsiteX13" fmla="*/ 1680020 w 2259996"/>
                <a:gd name="connsiteY13" fmla="*/ 491035 h 2384223"/>
                <a:gd name="connsiteX14" fmla="*/ 1680020 w 2259996"/>
                <a:gd name="connsiteY14" fmla="*/ 162803 h 2384223"/>
                <a:gd name="connsiteX15" fmla="*/ 1673638 w 2259996"/>
                <a:gd name="connsiteY15" fmla="*/ 150897 h 2384223"/>
                <a:gd name="connsiteX16" fmla="*/ 1660208 w 2259996"/>
                <a:gd name="connsiteY16" fmla="*/ 149659 h 2384223"/>
                <a:gd name="connsiteX17" fmla="*/ 1540955 w 2259996"/>
                <a:gd name="connsiteY17" fmla="*/ 175852 h 2384223"/>
                <a:gd name="connsiteX18" fmla="*/ 1459421 w 2259996"/>
                <a:gd name="connsiteY18" fmla="*/ 108130 h 2384223"/>
                <a:gd name="connsiteX19" fmla="*/ 1411224 w 2259996"/>
                <a:gd name="connsiteY19" fmla="*/ 40502 h 2384223"/>
                <a:gd name="connsiteX20" fmla="*/ 1307116 w 2259996"/>
                <a:gd name="connsiteY20" fmla="*/ 1354 h 2384223"/>
                <a:gd name="connsiteX21" fmla="*/ 1166146 w 2259996"/>
                <a:gd name="connsiteY21" fmla="*/ 7260 h 2384223"/>
                <a:gd name="connsiteX22" fmla="*/ 1123855 w 2259996"/>
                <a:gd name="connsiteY22" fmla="*/ 11451 h 2384223"/>
                <a:gd name="connsiteX23" fmla="*/ 1110806 w 2259996"/>
                <a:gd name="connsiteY23" fmla="*/ 25643 h 2384223"/>
                <a:gd name="connsiteX24" fmla="*/ 1110806 w 2259996"/>
                <a:gd name="connsiteY24" fmla="*/ 750972 h 2384223"/>
                <a:gd name="connsiteX25" fmla="*/ 1110806 w 2259996"/>
                <a:gd name="connsiteY25" fmla="*/ 750972 h 2384223"/>
                <a:gd name="connsiteX26" fmla="*/ 745522 w 2259996"/>
                <a:gd name="connsiteY26" fmla="*/ 750972 h 2384223"/>
                <a:gd name="connsiteX27" fmla="*/ 745522 w 2259996"/>
                <a:gd name="connsiteY27" fmla="*/ 1271132 h 2384223"/>
                <a:gd name="connsiteX28" fmla="*/ 245936 w 2259996"/>
                <a:gd name="connsiteY28" fmla="*/ 1271132 h 2384223"/>
                <a:gd name="connsiteX29" fmla="*/ 245936 w 2259996"/>
                <a:gd name="connsiteY29" fmla="*/ 2138860 h 2384223"/>
                <a:gd name="connsiteX30" fmla="*/ 0 w 2259996"/>
                <a:gd name="connsiteY30" fmla="*/ 2384224 h 2384223"/>
                <a:gd name="connsiteX31" fmla="*/ 2259997 w 2259996"/>
                <a:gd name="connsiteY31" fmla="*/ 2384224 h 2384223"/>
                <a:gd name="connsiteX32" fmla="*/ 2014157 w 2259996"/>
                <a:gd name="connsiteY32" fmla="*/ 2139812 h 2384223"/>
                <a:gd name="connsiteX33" fmla="*/ 1139476 w 2259996"/>
                <a:gd name="connsiteY33" fmla="*/ 38692 h 2384223"/>
                <a:gd name="connsiteX34" fmla="*/ 1169194 w 2259996"/>
                <a:gd name="connsiteY34" fmla="*/ 35644 h 2384223"/>
                <a:gd name="connsiteX35" fmla="*/ 1304925 w 2259996"/>
                <a:gd name="connsiteY35" fmla="*/ 29739 h 2384223"/>
                <a:gd name="connsiteX36" fmla="*/ 1393031 w 2259996"/>
                <a:gd name="connsiteY36" fmla="*/ 62314 h 2384223"/>
                <a:gd name="connsiteX37" fmla="*/ 1434084 w 2259996"/>
                <a:gd name="connsiteY37" fmla="*/ 120988 h 2384223"/>
                <a:gd name="connsiteX38" fmla="*/ 1538192 w 2259996"/>
                <a:gd name="connsiteY38" fmla="*/ 204237 h 2384223"/>
                <a:gd name="connsiteX39" fmla="*/ 1651540 w 2259996"/>
                <a:gd name="connsiteY39" fmla="*/ 184044 h 2384223"/>
                <a:gd name="connsiteX40" fmla="*/ 1651540 w 2259996"/>
                <a:gd name="connsiteY40" fmla="*/ 481510 h 2384223"/>
                <a:gd name="connsiteX41" fmla="*/ 1541050 w 2259996"/>
                <a:gd name="connsiteY41" fmla="*/ 504084 h 2384223"/>
                <a:gd name="connsiteX42" fmla="*/ 1459611 w 2259996"/>
                <a:gd name="connsiteY42" fmla="*/ 436361 h 2384223"/>
                <a:gd name="connsiteX43" fmla="*/ 1411414 w 2259996"/>
                <a:gd name="connsiteY43" fmla="*/ 368734 h 2384223"/>
                <a:gd name="connsiteX44" fmla="*/ 1307306 w 2259996"/>
                <a:gd name="connsiteY44" fmla="*/ 329586 h 2384223"/>
                <a:gd name="connsiteX45" fmla="*/ 1271302 w 2259996"/>
                <a:gd name="connsiteY45" fmla="*/ 328252 h 2384223"/>
                <a:gd name="connsiteX46" fmla="*/ 1166241 w 2259996"/>
                <a:gd name="connsiteY46" fmla="*/ 335587 h 2384223"/>
                <a:gd name="connsiteX47" fmla="*/ 1139571 w 2259996"/>
                <a:gd name="connsiteY47" fmla="*/ 338349 h 2384223"/>
                <a:gd name="connsiteX48" fmla="*/ 1139571 w 2259996"/>
                <a:gd name="connsiteY48" fmla="*/ 38692 h 2384223"/>
                <a:gd name="connsiteX49" fmla="*/ 714756 w 2259996"/>
                <a:gd name="connsiteY49" fmla="*/ 2179531 h 2384223"/>
                <a:gd name="connsiteX50" fmla="*/ 489871 w 2259996"/>
                <a:gd name="connsiteY50" fmla="*/ 2179531 h 2384223"/>
                <a:gd name="connsiteX51" fmla="*/ 489871 w 2259996"/>
                <a:gd name="connsiteY51" fmla="*/ 1921785 h 2384223"/>
                <a:gd name="connsiteX52" fmla="*/ 714756 w 2259996"/>
                <a:gd name="connsiteY52" fmla="*/ 1921785 h 2384223"/>
                <a:gd name="connsiteX53" fmla="*/ 714756 w 2259996"/>
                <a:gd name="connsiteY53" fmla="*/ 2179531 h 2384223"/>
                <a:gd name="connsiteX54" fmla="*/ 714756 w 2259996"/>
                <a:gd name="connsiteY54" fmla="*/ 1756526 h 2384223"/>
                <a:gd name="connsiteX55" fmla="*/ 489871 w 2259996"/>
                <a:gd name="connsiteY55" fmla="*/ 1756526 h 2384223"/>
                <a:gd name="connsiteX56" fmla="*/ 489871 w 2259996"/>
                <a:gd name="connsiteY56" fmla="*/ 1498780 h 2384223"/>
                <a:gd name="connsiteX57" fmla="*/ 714756 w 2259996"/>
                <a:gd name="connsiteY57" fmla="*/ 1498780 h 2384223"/>
                <a:gd name="connsiteX58" fmla="*/ 714756 w 2259996"/>
                <a:gd name="connsiteY58" fmla="*/ 1756526 h 2384223"/>
                <a:gd name="connsiteX59" fmla="*/ 1066514 w 2259996"/>
                <a:gd name="connsiteY59" fmla="*/ 2179531 h 2384223"/>
                <a:gd name="connsiteX60" fmla="*/ 841629 w 2259996"/>
                <a:gd name="connsiteY60" fmla="*/ 2179531 h 2384223"/>
                <a:gd name="connsiteX61" fmla="*/ 841629 w 2259996"/>
                <a:gd name="connsiteY61" fmla="*/ 1921785 h 2384223"/>
                <a:gd name="connsiteX62" fmla="*/ 1066514 w 2259996"/>
                <a:gd name="connsiteY62" fmla="*/ 1921785 h 2384223"/>
                <a:gd name="connsiteX63" fmla="*/ 1066514 w 2259996"/>
                <a:gd name="connsiteY63" fmla="*/ 2179531 h 2384223"/>
                <a:gd name="connsiteX64" fmla="*/ 1066514 w 2259996"/>
                <a:gd name="connsiteY64" fmla="*/ 1756526 h 2384223"/>
                <a:gd name="connsiteX65" fmla="*/ 841629 w 2259996"/>
                <a:gd name="connsiteY65" fmla="*/ 1756526 h 2384223"/>
                <a:gd name="connsiteX66" fmla="*/ 841629 w 2259996"/>
                <a:gd name="connsiteY66" fmla="*/ 1498780 h 2384223"/>
                <a:gd name="connsiteX67" fmla="*/ 1066514 w 2259996"/>
                <a:gd name="connsiteY67" fmla="*/ 1498780 h 2384223"/>
                <a:gd name="connsiteX68" fmla="*/ 1066514 w 2259996"/>
                <a:gd name="connsiteY68" fmla="*/ 1756526 h 2384223"/>
                <a:gd name="connsiteX69" fmla="*/ 925544 w 2259996"/>
                <a:gd name="connsiteY69" fmla="*/ 1080061 h 2384223"/>
                <a:gd name="connsiteX70" fmla="*/ 1129951 w 2259996"/>
                <a:gd name="connsiteY70" fmla="*/ 875654 h 2384223"/>
                <a:gd name="connsiteX71" fmla="*/ 1334357 w 2259996"/>
                <a:gd name="connsiteY71" fmla="*/ 1080061 h 2384223"/>
                <a:gd name="connsiteX72" fmla="*/ 1129951 w 2259996"/>
                <a:gd name="connsiteY72" fmla="*/ 1284467 h 2384223"/>
                <a:gd name="connsiteX73" fmla="*/ 925544 w 2259996"/>
                <a:gd name="connsiteY73" fmla="*/ 1080061 h 2384223"/>
                <a:gd name="connsiteX74" fmla="*/ 1418368 w 2259996"/>
                <a:gd name="connsiteY74" fmla="*/ 2179436 h 2384223"/>
                <a:gd name="connsiteX75" fmla="*/ 1193483 w 2259996"/>
                <a:gd name="connsiteY75" fmla="*/ 2179436 h 2384223"/>
                <a:gd name="connsiteX76" fmla="*/ 1193483 w 2259996"/>
                <a:gd name="connsiteY76" fmla="*/ 1921690 h 2384223"/>
                <a:gd name="connsiteX77" fmla="*/ 1418368 w 2259996"/>
                <a:gd name="connsiteY77" fmla="*/ 1921690 h 2384223"/>
                <a:gd name="connsiteX78" fmla="*/ 1418368 w 2259996"/>
                <a:gd name="connsiteY78" fmla="*/ 2179436 h 2384223"/>
                <a:gd name="connsiteX79" fmla="*/ 1418368 w 2259996"/>
                <a:gd name="connsiteY79" fmla="*/ 1756431 h 2384223"/>
                <a:gd name="connsiteX80" fmla="*/ 1193483 w 2259996"/>
                <a:gd name="connsiteY80" fmla="*/ 1756431 h 2384223"/>
                <a:gd name="connsiteX81" fmla="*/ 1193483 w 2259996"/>
                <a:gd name="connsiteY81" fmla="*/ 1498684 h 2384223"/>
                <a:gd name="connsiteX82" fmla="*/ 1418368 w 2259996"/>
                <a:gd name="connsiteY82" fmla="*/ 1498684 h 2384223"/>
                <a:gd name="connsiteX83" fmla="*/ 1418368 w 2259996"/>
                <a:gd name="connsiteY83" fmla="*/ 1756431 h 2384223"/>
                <a:gd name="connsiteX84" fmla="*/ 1770126 w 2259996"/>
                <a:gd name="connsiteY84" fmla="*/ 2179436 h 2384223"/>
                <a:gd name="connsiteX85" fmla="*/ 1545241 w 2259996"/>
                <a:gd name="connsiteY85" fmla="*/ 2179436 h 2384223"/>
                <a:gd name="connsiteX86" fmla="*/ 1545241 w 2259996"/>
                <a:gd name="connsiteY86" fmla="*/ 1921690 h 2384223"/>
                <a:gd name="connsiteX87" fmla="*/ 1770126 w 2259996"/>
                <a:gd name="connsiteY87" fmla="*/ 1921690 h 2384223"/>
                <a:gd name="connsiteX88" fmla="*/ 1770126 w 2259996"/>
                <a:gd name="connsiteY88" fmla="*/ 2179436 h 2384223"/>
                <a:gd name="connsiteX89" fmla="*/ 1770126 w 2259996"/>
                <a:gd name="connsiteY89" fmla="*/ 1756431 h 2384223"/>
                <a:gd name="connsiteX90" fmla="*/ 1545241 w 2259996"/>
                <a:gd name="connsiteY90" fmla="*/ 1756431 h 2384223"/>
                <a:gd name="connsiteX91" fmla="*/ 1545241 w 2259996"/>
                <a:gd name="connsiteY91" fmla="*/ 1498684 h 2384223"/>
                <a:gd name="connsiteX92" fmla="*/ 1770126 w 2259996"/>
                <a:gd name="connsiteY92" fmla="*/ 1498684 h 2384223"/>
                <a:gd name="connsiteX93" fmla="*/ 1770126 w 2259996"/>
                <a:gd name="connsiteY93" fmla="*/ 1756431 h 238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259996" h="2384223">
                  <a:moveTo>
                    <a:pt x="2014061" y="2139812"/>
                  </a:moveTo>
                  <a:lnTo>
                    <a:pt x="2014061" y="1271227"/>
                  </a:lnTo>
                  <a:lnTo>
                    <a:pt x="1514380" y="1271227"/>
                  </a:lnTo>
                  <a:lnTo>
                    <a:pt x="1514380" y="751067"/>
                  </a:lnTo>
                  <a:lnTo>
                    <a:pt x="1139381" y="751067"/>
                  </a:lnTo>
                  <a:lnTo>
                    <a:pt x="1139381" y="366829"/>
                  </a:lnTo>
                  <a:cubicBezTo>
                    <a:pt x="1149287" y="365876"/>
                    <a:pt x="1159193" y="364924"/>
                    <a:pt x="1169003" y="363876"/>
                  </a:cubicBezTo>
                  <a:cubicBezTo>
                    <a:pt x="1215390" y="359018"/>
                    <a:pt x="1259205" y="354351"/>
                    <a:pt x="1304830" y="357970"/>
                  </a:cubicBezTo>
                  <a:cubicBezTo>
                    <a:pt x="1339787" y="360733"/>
                    <a:pt x="1371029" y="372353"/>
                    <a:pt x="1392936" y="390546"/>
                  </a:cubicBezTo>
                  <a:cubicBezTo>
                    <a:pt x="1412367" y="406738"/>
                    <a:pt x="1422845" y="427408"/>
                    <a:pt x="1433989" y="449220"/>
                  </a:cubicBezTo>
                  <a:cubicBezTo>
                    <a:pt x="1453134" y="486939"/>
                    <a:pt x="1472946" y="525896"/>
                    <a:pt x="1538097" y="532373"/>
                  </a:cubicBezTo>
                  <a:cubicBezTo>
                    <a:pt x="1543717" y="532945"/>
                    <a:pt x="1549337" y="533230"/>
                    <a:pt x="1554956" y="533230"/>
                  </a:cubicBezTo>
                  <a:cubicBezTo>
                    <a:pt x="1596295" y="533230"/>
                    <a:pt x="1636586" y="518752"/>
                    <a:pt x="1671257" y="504179"/>
                  </a:cubicBezTo>
                  <a:cubicBezTo>
                    <a:pt x="1676591" y="501988"/>
                    <a:pt x="1680020" y="496750"/>
                    <a:pt x="1680020" y="491035"/>
                  </a:cubicBezTo>
                  <a:lnTo>
                    <a:pt x="1680020" y="162803"/>
                  </a:lnTo>
                  <a:cubicBezTo>
                    <a:pt x="1680020" y="158041"/>
                    <a:pt x="1677638" y="153564"/>
                    <a:pt x="1673638" y="150897"/>
                  </a:cubicBezTo>
                  <a:cubicBezTo>
                    <a:pt x="1669637" y="148230"/>
                    <a:pt x="1664589" y="147754"/>
                    <a:pt x="1660208" y="149659"/>
                  </a:cubicBezTo>
                  <a:cubicBezTo>
                    <a:pt x="1624108" y="164899"/>
                    <a:pt x="1581722" y="179948"/>
                    <a:pt x="1540955" y="175852"/>
                  </a:cubicBezTo>
                  <a:cubicBezTo>
                    <a:pt x="1491329" y="170899"/>
                    <a:pt x="1477232" y="143182"/>
                    <a:pt x="1459421" y="108130"/>
                  </a:cubicBezTo>
                  <a:cubicBezTo>
                    <a:pt x="1448086" y="85746"/>
                    <a:pt x="1435132" y="60409"/>
                    <a:pt x="1411224" y="40502"/>
                  </a:cubicBezTo>
                  <a:cubicBezTo>
                    <a:pt x="1384840" y="18499"/>
                    <a:pt x="1347883" y="4593"/>
                    <a:pt x="1307116" y="1354"/>
                  </a:cubicBezTo>
                  <a:cubicBezTo>
                    <a:pt x="1258919" y="-2456"/>
                    <a:pt x="1211771" y="2497"/>
                    <a:pt x="1166146" y="7260"/>
                  </a:cubicBezTo>
                  <a:cubicBezTo>
                    <a:pt x="1152144" y="8784"/>
                    <a:pt x="1138047" y="10213"/>
                    <a:pt x="1123855" y="11451"/>
                  </a:cubicBezTo>
                  <a:cubicBezTo>
                    <a:pt x="1116521" y="12118"/>
                    <a:pt x="1110806" y="18309"/>
                    <a:pt x="1110806" y="25643"/>
                  </a:cubicBezTo>
                  <a:lnTo>
                    <a:pt x="1110806" y="750972"/>
                  </a:lnTo>
                  <a:lnTo>
                    <a:pt x="1110806" y="750972"/>
                  </a:lnTo>
                  <a:cubicBezTo>
                    <a:pt x="1110806" y="750972"/>
                    <a:pt x="745522" y="750972"/>
                    <a:pt x="745522" y="750972"/>
                  </a:cubicBezTo>
                  <a:lnTo>
                    <a:pt x="745522" y="1271132"/>
                  </a:lnTo>
                  <a:lnTo>
                    <a:pt x="245936" y="1271132"/>
                  </a:lnTo>
                  <a:lnTo>
                    <a:pt x="245936" y="2138860"/>
                  </a:lnTo>
                  <a:cubicBezTo>
                    <a:pt x="245936" y="2364412"/>
                    <a:pt x="0" y="2384224"/>
                    <a:pt x="0" y="2384224"/>
                  </a:cubicBezTo>
                  <a:lnTo>
                    <a:pt x="2259997" y="2384224"/>
                  </a:lnTo>
                  <a:cubicBezTo>
                    <a:pt x="2259997" y="2384224"/>
                    <a:pt x="2014823" y="2364507"/>
                    <a:pt x="2014157" y="2139812"/>
                  </a:cubicBezTo>
                  <a:close/>
                  <a:moveTo>
                    <a:pt x="1139476" y="38692"/>
                  </a:moveTo>
                  <a:cubicBezTo>
                    <a:pt x="1149382" y="37740"/>
                    <a:pt x="1159288" y="36692"/>
                    <a:pt x="1169194" y="35644"/>
                  </a:cubicBezTo>
                  <a:cubicBezTo>
                    <a:pt x="1215581" y="30787"/>
                    <a:pt x="1259300" y="26119"/>
                    <a:pt x="1304925" y="29739"/>
                  </a:cubicBezTo>
                  <a:cubicBezTo>
                    <a:pt x="1339882" y="32501"/>
                    <a:pt x="1371124" y="44122"/>
                    <a:pt x="1393031" y="62314"/>
                  </a:cubicBezTo>
                  <a:cubicBezTo>
                    <a:pt x="1412462" y="78507"/>
                    <a:pt x="1422940" y="99176"/>
                    <a:pt x="1434084" y="120988"/>
                  </a:cubicBezTo>
                  <a:cubicBezTo>
                    <a:pt x="1453229" y="158707"/>
                    <a:pt x="1473041" y="197665"/>
                    <a:pt x="1538192" y="204237"/>
                  </a:cubicBezTo>
                  <a:cubicBezTo>
                    <a:pt x="1577721" y="208237"/>
                    <a:pt x="1616774" y="197379"/>
                    <a:pt x="1651540" y="184044"/>
                  </a:cubicBezTo>
                  <a:lnTo>
                    <a:pt x="1651540" y="481510"/>
                  </a:lnTo>
                  <a:cubicBezTo>
                    <a:pt x="1617440" y="495416"/>
                    <a:pt x="1578578" y="507799"/>
                    <a:pt x="1541050" y="504084"/>
                  </a:cubicBezTo>
                  <a:cubicBezTo>
                    <a:pt x="1491425" y="499131"/>
                    <a:pt x="1477423" y="471413"/>
                    <a:pt x="1459611" y="436361"/>
                  </a:cubicBezTo>
                  <a:cubicBezTo>
                    <a:pt x="1448276" y="413977"/>
                    <a:pt x="1435322" y="388641"/>
                    <a:pt x="1411414" y="368734"/>
                  </a:cubicBezTo>
                  <a:cubicBezTo>
                    <a:pt x="1385030" y="346731"/>
                    <a:pt x="1348073" y="332824"/>
                    <a:pt x="1307306" y="329586"/>
                  </a:cubicBezTo>
                  <a:cubicBezTo>
                    <a:pt x="1295210" y="328633"/>
                    <a:pt x="1283208" y="328252"/>
                    <a:pt x="1271302" y="328252"/>
                  </a:cubicBezTo>
                  <a:cubicBezTo>
                    <a:pt x="1235583" y="328252"/>
                    <a:pt x="1200436" y="331967"/>
                    <a:pt x="1166241" y="335587"/>
                  </a:cubicBezTo>
                  <a:cubicBezTo>
                    <a:pt x="1157383" y="336539"/>
                    <a:pt x="1148525" y="337492"/>
                    <a:pt x="1139571" y="338349"/>
                  </a:cubicBezTo>
                  <a:lnTo>
                    <a:pt x="1139571" y="38692"/>
                  </a:lnTo>
                  <a:close/>
                  <a:moveTo>
                    <a:pt x="714756" y="2179531"/>
                  </a:moveTo>
                  <a:lnTo>
                    <a:pt x="489871" y="2179531"/>
                  </a:lnTo>
                  <a:lnTo>
                    <a:pt x="489871" y="1921785"/>
                  </a:lnTo>
                  <a:lnTo>
                    <a:pt x="714756" y="1921785"/>
                  </a:lnTo>
                  <a:lnTo>
                    <a:pt x="714756" y="2179531"/>
                  </a:lnTo>
                  <a:close/>
                  <a:moveTo>
                    <a:pt x="714756" y="1756526"/>
                  </a:moveTo>
                  <a:lnTo>
                    <a:pt x="489871" y="1756526"/>
                  </a:lnTo>
                  <a:lnTo>
                    <a:pt x="489871" y="1498780"/>
                  </a:lnTo>
                  <a:lnTo>
                    <a:pt x="714756" y="1498780"/>
                  </a:lnTo>
                  <a:lnTo>
                    <a:pt x="714756" y="1756526"/>
                  </a:lnTo>
                  <a:close/>
                  <a:moveTo>
                    <a:pt x="1066514" y="2179531"/>
                  </a:moveTo>
                  <a:lnTo>
                    <a:pt x="841629" y="2179531"/>
                  </a:lnTo>
                  <a:lnTo>
                    <a:pt x="841629" y="1921785"/>
                  </a:lnTo>
                  <a:lnTo>
                    <a:pt x="1066514" y="1921785"/>
                  </a:lnTo>
                  <a:lnTo>
                    <a:pt x="1066514" y="2179531"/>
                  </a:lnTo>
                  <a:close/>
                  <a:moveTo>
                    <a:pt x="1066514" y="1756526"/>
                  </a:moveTo>
                  <a:lnTo>
                    <a:pt x="841629" y="1756526"/>
                  </a:lnTo>
                  <a:lnTo>
                    <a:pt x="841629" y="1498780"/>
                  </a:lnTo>
                  <a:lnTo>
                    <a:pt x="1066514" y="1498780"/>
                  </a:lnTo>
                  <a:lnTo>
                    <a:pt x="1066514" y="1756526"/>
                  </a:lnTo>
                  <a:close/>
                  <a:moveTo>
                    <a:pt x="925544" y="1080061"/>
                  </a:moveTo>
                  <a:cubicBezTo>
                    <a:pt x="925544" y="967189"/>
                    <a:pt x="1017080" y="875654"/>
                    <a:pt x="1129951" y="875654"/>
                  </a:cubicBezTo>
                  <a:cubicBezTo>
                    <a:pt x="1242822" y="875654"/>
                    <a:pt x="1334357" y="967189"/>
                    <a:pt x="1334357" y="1080061"/>
                  </a:cubicBezTo>
                  <a:cubicBezTo>
                    <a:pt x="1334357" y="1192932"/>
                    <a:pt x="1242822" y="1284467"/>
                    <a:pt x="1129951" y="1284467"/>
                  </a:cubicBezTo>
                  <a:cubicBezTo>
                    <a:pt x="1017080" y="1284467"/>
                    <a:pt x="925544" y="1192932"/>
                    <a:pt x="925544" y="1080061"/>
                  </a:cubicBezTo>
                  <a:close/>
                  <a:moveTo>
                    <a:pt x="1418368" y="2179436"/>
                  </a:moveTo>
                  <a:lnTo>
                    <a:pt x="1193483" y="2179436"/>
                  </a:lnTo>
                  <a:lnTo>
                    <a:pt x="1193483" y="1921690"/>
                  </a:lnTo>
                  <a:lnTo>
                    <a:pt x="1418368" y="1921690"/>
                  </a:lnTo>
                  <a:lnTo>
                    <a:pt x="1418368" y="2179436"/>
                  </a:lnTo>
                  <a:close/>
                  <a:moveTo>
                    <a:pt x="1418368" y="1756431"/>
                  </a:moveTo>
                  <a:lnTo>
                    <a:pt x="1193483" y="1756431"/>
                  </a:lnTo>
                  <a:lnTo>
                    <a:pt x="1193483" y="1498684"/>
                  </a:lnTo>
                  <a:lnTo>
                    <a:pt x="1418368" y="1498684"/>
                  </a:lnTo>
                  <a:lnTo>
                    <a:pt x="1418368" y="1756431"/>
                  </a:lnTo>
                  <a:close/>
                  <a:moveTo>
                    <a:pt x="1770126" y="2179436"/>
                  </a:moveTo>
                  <a:lnTo>
                    <a:pt x="1545241" y="2179436"/>
                  </a:lnTo>
                  <a:lnTo>
                    <a:pt x="1545241" y="1921690"/>
                  </a:lnTo>
                  <a:lnTo>
                    <a:pt x="1770126" y="1921690"/>
                  </a:lnTo>
                  <a:lnTo>
                    <a:pt x="1770126" y="2179436"/>
                  </a:lnTo>
                  <a:close/>
                  <a:moveTo>
                    <a:pt x="1770126" y="1756431"/>
                  </a:moveTo>
                  <a:lnTo>
                    <a:pt x="1545241" y="1756431"/>
                  </a:lnTo>
                  <a:lnTo>
                    <a:pt x="1545241" y="1498684"/>
                  </a:lnTo>
                  <a:lnTo>
                    <a:pt x="1770126" y="1498684"/>
                  </a:lnTo>
                  <a:lnTo>
                    <a:pt x="1770126" y="175643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3E13240A-5CAC-33CB-65EE-F060D4B10E43}"/>
              </a:ext>
            </a:extLst>
          </p:cNvPr>
          <p:cNvSpPr/>
          <p:nvPr userDrawn="1"/>
        </p:nvSpPr>
        <p:spPr>
          <a:xfrm rot="10800000" flipH="1">
            <a:off x="2263162" y="4531321"/>
            <a:ext cx="549058" cy="292328"/>
          </a:xfrm>
          <a:custGeom>
            <a:avLst/>
            <a:gdLst>
              <a:gd name="connsiteX0" fmla="*/ 662531 w 1191915"/>
              <a:gd name="connsiteY0" fmla="*/ 674258 h 674258"/>
              <a:gd name="connsiteX1" fmla="*/ 427629 w 1191915"/>
              <a:gd name="connsiteY1" fmla="*/ 674258 h 674258"/>
              <a:gd name="connsiteX2" fmla="*/ 294429 w 1191915"/>
              <a:gd name="connsiteY2" fmla="*/ 541058 h 674258"/>
              <a:gd name="connsiteX3" fmla="*/ 294429 w 1191915"/>
              <a:gd name="connsiteY3" fmla="*/ 541005 h 674258"/>
              <a:gd name="connsiteX4" fmla="*/ 427629 w 1191915"/>
              <a:gd name="connsiteY4" fmla="*/ 407805 h 674258"/>
              <a:gd name="connsiteX5" fmla="*/ 462067 w 1191915"/>
              <a:gd name="connsiteY5" fmla="*/ 407805 h 674258"/>
              <a:gd name="connsiteX6" fmla="*/ 452138 w 1191915"/>
              <a:gd name="connsiteY6" fmla="*/ 393078 h 674258"/>
              <a:gd name="connsiteX7" fmla="*/ 441670 w 1191915"/>
              <a:gd name="connsiteY7" fmla="*/ 341231 h 674258"/>
              <a:gd name="connsiteX8" fmla="*/ 441670 w 1191915"/>
              <a:gd name="connsiteY8" fmla="*/ 341178 h 674258"/>
              <a:gd name="connsiteX9" fmla="*/ 452138 w 1191915"/>
              <a:gd name="connsiteY9" fmla="*/ 289331 h 674258"/>
              <a:gd name="connsiteX10" fmla="*/ 467562 w 1191915"/>
              <a:gd name="connsiteY10" fmla="*/ 266453 h 674258"/>
              <a:gd name="connsiteX11" fmla="*/ 133200 w 1191915"/>
              <a:gd name="connsiteY11" fmla="*/ 266453 h 674258"/>
              <a:gd name="connsiteX12" fmla="*/ 0 w 1191915"/>
              <a:gd name="connsiteY12" fmla="*/ 133253 h 674258"/>
              <a:gd name="connsiteX13" fmla="*/ 0 w 1191915"/>
              <a:gd name="connsiteY13" fmla="*/ 133200 h 674258"/>
              <a:gd name="connsiteX14" fmla="*/ 133200 w 1191915"/>
              <a:gd name="connsiteY14" fmla="*/ 0 h 674258"/>
              <a:gd name="connsiteX15" fmla="*/ 750245 w 1191915"/>
              <a:gd name="connsiteY15" fmla="*/ 0 h 674258"/>
              <a:gd name="connsiteX16" fmla="*/ 883445 w 1191915"/>
              <a:gd name="connsiteY16" fmla="*/ 133200 h 674258"/>
              <a:gd name="connsiteX17" fmla="*/ 883445 w 1191915"/>
              <a:gd name="connsiteY17" fmla="*/ 133253 h 674258"/>
              <a:gd name="connsiteX18" fmla="*/ 872978 w 1191915"/>
              <a:gd name="connsiteY18" fmla="*/ 185101 h 674258"/>
              <a:gd name="connsiteX19" fmla="*/ 857554 w 1191915"/>
              <a:gd name="connsiteY19" fmla="*/ 207978 h 674258"/>
              <a:gd name="connsiteX20" fmla="*/ 1058715 w 1191915"/>
              <a:gd name="connsiteY20" fmla="*/ 207978 h 674258"/>
              <a:gd name="connsiteX21" fmla="*/ 1191915 w 1191915"/>
              <a:gd name="connsiteY21" fmla="*/ 341178 h 674258"/>
              <a:gd name="connsiteX22" fmla="*/ 1191915 w 1191915"/>
              <a:gd name="connsiteY22" fmla="*/ 341231 h 674258"/>
              <a:gd name="connsiteX23" fmla="*/ 1058715 w 1191915"/>
              <a:gd name="connsiteY23" fmla="*/ 474431 h 674258"/>
              <a:gd name="connsiteX24" fmla="*/ 775336 w 1191915"/>
              <a:gd name="connsiteY24" fmla="*/ 474431 h 674258"/>
              <a:gd name="connsiteX25" fmla="*/ 785265 w 1191915"/>
              <a:gd name="connsiteY25" fmla="*/ 489158 h 674258"/>
              <a:gd name="connsiteX26" fmla="*/ 795732 w 1191915"/>
              <a:gd name="connsiteY26" fmla="*/ 541005 h 674258"/>
              <a:gd name="connsiteX27" fmla="*/ 795732 w 1191915"/>
              <a:gd name="connsiteY27" fmla="*/ 541058 h 674258"/>
              <a:gd name="connsiteX28" fmla="*/ 662531 w 1191915"/>
              <a:gd name="connsiteY28" fmla="*/ 674258 h 674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91915" h="674258">
                <a:moveTo>
                  <a:pt x="662531" y="674258"/>
                </a:moveTo>
                <a:lnTo>
                  <a:pt x="427629" y="674258"/>
                </a:lnTo>
                <a:cubicBezTo>
                  <a:pt x="354065" y="674258"/>
                  <a:pt x="294429" y="614623"/>
                  <a:pt x="294429" y="541058"/>
                </a:cubicBezTo>
                <a:lnTo>
                  <a:pt x="294429" y="541005"/>
                </a:lnTo>
                <a:cubicBezTo>
                  <a:pt x="294429" y="467441"/>
                  <a:pt x="354065" y="407805"/>
                  <a:pt x="427629" y="407805"/>
                </a:cubicBezTo>
                <a:lnTo>
                  <a:pt x="462067" y="407805"/>
                </a:lnTo>
                <a:lnTo>
                  <a:pt x="452138" y="393078"/>
                </a:lnTo>
                <a:cubicBezTo>
                  <a:pt x="445397" y="377142"/>
                  <a:pt x="441670" y="359622"/>
                  <a:pt x="441670" y="341231"/>
                </a:cubicBezTo>
                <a:lnTo>
                  <a:pt x="441670" y="341178"/>
                </a:lnTo>
                <a:cubicBezTo>
                  <a:pt x="441670" y="322787"/>
                  <a:pt x="445397" y="305267"/>
                  <a:pt x="452138" y="289331"/>
                </a:cubicBezTo>
                <a:lnTo>
                  <a:pt x="467562" y="266453"/>
                </a:lnTo>
                <a:lnTo>
                  <a:pt x="133200" y="266453"/>
                </a:lnTo>
                <a:cubicBezTo>
                  <a:pt x="59636" y="266453"/>
                  <a:pt x="0" y="206817"/>
                  <a:pt x="0" y="133253"/>
                </a:cubicBezTo>
                <a:lnTo>
                  <a:pt x="0" y="133200"/>
                </a:lnTo>
                <a:cubicBezTo>
                  <a:pt x="0" y="59636"/>
                  <a:pt x="59636" y="0"/>
                  <a:pt x="133200" y="0"/>
                </a:cubicBezTo>
                <a:lnTo>
                  <a:pt x="750245" y="0"/>
                </a:lnTo>
                <a:cubicBezTo>
                  <a:pt x="823810" y="0"/>
                  <a:pt x="883445" y="59636"/>
                  <a:pt x="883445" y="133200"/>
                </a:cubicBezTo>
                <a:lnTo>
                  <a:pt x="883445" y="133253"/>
                </a:lnTo>
                <a:cubicBezTo>
                  <a:pt x="883445" y="151644"/>
                  <a:pt x="879718" y="169165"/>
                  <a:pt x="872978" y="185101"/>
                </a:cubicBezTo>
                <a:lnTo>
                  <a:pt x="857554" y="207978"/>
                </a:lnTo>
                <a:lnTo>
                  <a:pt x="1058715" y="207978"/>
                </a:lnTo>
                <a:cubicBezTo>
                  <a:pt x="1132279" y="207978"/>
                  <a:pt x="1191915" y="267614"/>
                  <a:pt x="1191915" y="341178"/>
                </a:cubicBezTo>
                <a:lnTo>
                  <a:pt x="1191915" y="341231"/>
                </a:lnTo>
                <a:cubicBezTo>
                  <a:pt x="1191915" y="414796"/>
                  <a:pt x="1132279" y="474431"/>
                  <a:pt x="1058715" y="474431"/>
                </a:cubicBezTo>
                <a:lnTo>
                  <a:pt x="775336" y="474431"/>
                </a:lnTo>
                <a:lnTo>
                  <a:pt x="785265" y="489158"/>
                </a:lnTo>
                <a:cubicBezTo>
                  <a:pt x="792005" y="505093"/>
                  <a:pt x="795732" y="522614"/>
                  <a:pt x="795732" y="541005"/>
                </a:cubicBezTo>
                <a:lnTo>
                  <a:pt x="795732" y="541058"/>
                </a:lnTo>
                <a:cubicBezTo>
                  <a:pt x="795732" y="614623"/>
                  <a:pt x="736096" y="674258"/>
                  <a:pt x="662531" y="674258"/>
                </a:cubicBezTo>
                <a:close/>
              </a:path>
            </a:pathLst>
          </a:custGeom>
          <a:solidFill>
            <a:srgbClr val="FFFFFF"/>
          </a:solidFill>
          <a:ln w="524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" name="그래픽 32">
            <a:extLst>
              <a:ext uri="{FF2B5EF4-FFF2-40B4-BE49-F238E27FC236}">
                <a16:creationId xmlns:a16="http://schemas.microsoft.com/office/drawing/2014/main" id="{D53BEE7A-F6CA-3D87-B61A-9458E29A62AB}"/>
              </a:ext>
            </a:extLst>
          </p:cNvPr>
          <p:cNvSpPr/>
          <p:nvPr userDrawn="1"/>
        </p:nvSpPr>
        <p:spPr>
          <a:xfrm flipH="1">
            <a:off x="0" y="5190739"/>
            <a:ext cx="502920" cy="232790"/>
          </a:xfrm>
          <a:custGeom>
            <a:avLst/>
            <a:gdLst>
              <a:gd name="connsiteX0" fmla="*/ 1219200 w 1856327"/>
              <a:gd name="connsiteY0" fmla="*/ 0 h 859250"/>
              <a:gd name="connsiteX1" fmla="*/ 977932 w 1856327"/>
              <a:gd name="connsiteY1" fmla="*/ 241268 h 859250"/>
              <a:gd name="connsiteX2" fmla="*/ 1019842 w 1856327"/>
              <a:gd name="connsiteY2" fmla="*/ 376714 h 859250"/>
              <a:gd name="connsiteX3" fmla="*/ 241268 w 1856327"/>
              <a:gd name="connsiteY3" fmla="*/ 376714 h 859250"/>
              <a:gd name="connsiteX4" fmla="*/ 0 w 1856327"/>
              <a:gd name="connsiteY4" fmla="*/ 617982 h 859250"/>
              <a:gd name="connsiteX5" fmla="*/ 0 w 1856327"/>
              <a:gd name="connsiteY5" fmla="*/ 617982 h 859250"/>
              <a:gd name="connsiteX6" fmla="*/ 241268 w 1856327"/>
              <a:gd name="connsiteY6" fmla="*/ 859250 h 859250"/>
              <a:gd name="connsiteX7" fmla="*/ 1856327 w 1856327"/>
              <a:gd name="connsiteY7" fmla="*/ 859250 h 859250"/>
              <a:gd name="connsiteX8" fmla="*/ 1856327 w 1856327"/>
              <a:gd name="connsiteY8" fmla="*/ 0 h 859250"/>
              <a:gd name="connsiteX9" fmla="*/ 1219105 w 1856327"/>
              <a:gd name="connsiteY9" fmla="*/ 0 h 85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56327" h="859250">
                <a:moveTo>
                  <a:pt x="1219200" y="0"/>
                </a:moveTo>
                <a:cubicBezTo>
                  <a:pt x="1086517" y="0"/>
                  <a:pt x="977932" y="108585"/>
                  <a:pt x="977932" y="241268"/>
                </a:cubicBezTo>
                <a:cubicBezTo>
                  <a:pt x="977932" y="291370"/>
                  <a:pt x="993458" y="338042"/>
                  <a:pt x="1019842" y="376714"/>
                </a:cubicBezTo>
                <a:lnTo>
                  <a:pt x="241268" y="376714"/>
                </a:lnTo>
                <a:cubicBezTo>
                  <a:pt x="108585" y="376714"/>
                  <a:pt x="0" y="485299"/>
                  <a:pt x="0" y="617982"/>
                </a:cubicBezTo>
                <a:lnTo>
                  <a:pt x="0" y="617982"/>
                </a:lnTo>
                <a:cubicBezTo>
                  <a:pt x="0" y="750665"/>
                  <a:pt x="108585" y="859250"/>
                  <a:pt x="241268" y="859250"/>
                </a:cubicBezTo>
                <a:lnTo>
                  <a:pt x="1856327" y="859250"/>
                </a:lnTo>
                <a:lnTo>
                  <a:pt x="1856327" y="0"/>
                </a:lnTo>
                <a:lnTo>
                  <a:pt x="1219105" y="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" name="그래픽 14">
            <a:extLst>
              <a:ext uri="{FF2B5EF4-FFF2-40B4-BE49-F238E27FC236}">
                <a16:creationId xmlns:a16="http://schemas.microsoft.com/office/drawing/2014/main" id="{84473FBB-A6B0-4CC7-7C6F-2B707AC386F9}"/>
              </a:ext>
            </a:extLst>
          </p:cNvPr>
          <p:cNvSpPr/>
          <p:nvPr userDrawn="1"/>
        </p:nvSpPr>
        <p:spPr>
          <a:xfrm>
            <a:off x="2461261" y="5544292"/>
            <a:ext cx="587280" cy="1015329"/>
          </a:xfrm>
          <a:custGeom>
            <a:avLst/>
            <a:gdLst>
              <a:gd name="connsiteX0" fmla="*/ 761565 w 767512"/>
              <a:gd name="connsiteY0" fmla="*/ 696849 h 1326927"/>
              <a:gd name="connsiteX1" fmla="*/ 710607 w 767512"/>
              <a:gd name="connsiteY1" fmla="*/ 600456 h 1326927"/>
              <a:gd name="connsiteX2" fmla="*/ 702510 w 767512"/>
              <a:gd name="connsiteY2" fmla="*/ 464249 h 1326927"/>
              <a:gd name="connsiteX3" fmla="*/ 659743 w 767512"/>
              <a:gd name="connsiteY3" fmla="*/ 326993 h 1326927"/>
              <a:gd name="connsiteX4" fmla="*/ 559445 w 767512"/>
              <a:gd name="connsiteY4" fmla="*/ 228314 h 1326927"/>
              <a:gd name="connsiteX5" fmla="*/ 535347 w 767512"/>
              <a:gd name="connsiteY5" fmla="*/ 101156 h 1326927"/>
              <a:gd name="connsiteX6" fmla="*/ 383804 w 767512"/>
              <a:gd name="connsiteY6" fmla="*/ 0 h 1326927"/>
              <a:gd name="connsiteX7" fmla="*/ 232166 w 767512"/>
              <a:gd name="connsiteY7" fmla="*/ 101156 h 1326927"/>
              <a:gd name="connsiteX8" fmla="*/ 208068 w 767512"/>
              <a:gd name="connsiteY8" fmla="*/ 228314 h 1326927"/>
              <a:gd name="connsiteX9" fmla="*/ 107769 w 767512"/>
              <a:gd name="connsiteY9" fmla="*/ 326993 h 1326927"/>
              <a:gd name="connsiteX10" fmla="*/ 65002 w 767512"/>
              <a:gd name="connsiteY10" fmla="*/ 464249 h 1326927"/>
              <a:gd name="connsiteX11" fmla="*/ 56906 w 767512"/>
              <a:gd name="connsiteY11" fmla="*/ 600456 h 1326927"/>
              <a:gd name="connsiteX12" fmla="*/ 5947 w 767512"/>
              <a:gd name="connsiteY12" fmla="*/ 696849 h 1326927"/>
              <a:gd name="connsiteX13" fmla="*/ 10805 w 767512"/>
              <a:gd name="connsiteY13" fmla="*/ 804577 h 1326927"/>
              <a:gd name="connsiteX14" fmla="*/ 129296 w 767512"/>
              <a:gd name="connsiteY14" fmla="*/ 947738 h 1326927"/>
              <a:gd name="connsiteX15" fmla="*/ 369516 w 767512"/>
              <a:gd name="connsiteY15" fmla="*/ 977456 h 1326927"/>
              <a:gd name="connsiteX16" fmla="*/ 369516 w 767512"/>
              <a:gd name="connsiteY16" fmla="*/ 1326928 h 1326927"/>
              <a:gd name="connsiteX17" fmla="*/ 398091 w 767512"/>
              <a:gd name="connsiteY17" fmla="*/ 1326928 h 1326927"/>
              <a:gd name="connsiteX18" fmla="*/ 398091 w 767512"/>
              <a:gd name="connsiteY18" fmla="*/ 977456 h 1326927"/>
              <a:gd name="connsiteX19" fmla="*/ 638217 w 767512"/>
              <a:gd name="connsiteY19" fmla="*/ 947738 h 1326927"/>
              <a:gd name="connsiteX20" fmla="*/ 756708 w 767512"/>
              <a:gd name="connsiteY20" fmla="*/ 804577 h 1326927"/>
              <a:gd name="connsiteX21" fmla="*/ 761565 w 767512"/>
              <a:gd name="connsiteY21" fmla="*/ 696849 h 1326927"/>
              <a:gd name="connsiteX22" fmla="*/ 614404 w 767512"/>
              <a:gd name="connsiteY22" fmla="*/ 640652 h 1326927"/>
              <a:gd name="connsiteX23" fmla="*/ 397996 w 767512"/>
              <a:gd name="connsiteY23" fmla="*/ 856964 h 1326927"/>
              <a:gd name="connsiteX24" fmla="*/ 397996 w 767512"/>
              <a:gd name="connsiteY24" fmla="*/ 977265 h 1326927"/>
              <a:gd name="connsiteX25" fmla="*/ 369421 w 767512"/>
              <a:gd name="connsiteY25" fmla="*/ 977265 h 1326927"/>
              <a:gd name="connsiteX26" fmla="*/ 369421 w 767512"/>
              <a:gd name="connsiteY26" fmla="*/ 851154 h 1326927"/>
              <a:gd name="connsiteX27" fmla="*/ 369421 w 767512"/>
              <a:gd name="connsiteY27" fmla="*/ 851154 h 1326927"/>
              <a:gd name="connsiteX28" fmla="*/ 369421 w 767512"/>
              <a:gd name="connsiteY28" fmla="*/ 743140 h 1326927"/>
              <a:gd name="connsiteX29" fmla="*/ 203972 w 767512"/>
              <a:gd name="connsiteY29" fmla="*/ 577691 h 1326927"/>
              <a:gd name="connsiteX30" fmla="*/ 203972 w 767512"/>
              <a:gd name="connsiteY30" fmla="*/ 557498 h 1326927"/>
              <a:gd name="connsiteX31" fmla="*/ 224165 w 767512"/>
              <a:gd name="connsiteY31" fmla="*/ 557498 h 1326927"/>
              <a:gd name="connsiteX32" fmla="*/ 369326 w 767512"/>
              <a:gd name="connsiteY32" fmla="*/ 702659 h 1326927"/>
              <a:gd name="connsiteX33" fmla="*/ 369326 w 767512"/>
              <a:gd name="connsiteY33" fmla="*/ 594265 h 1326927"/>
              <a:gd name="connsiteX34" fmla="*/ 369326 w 767512"/>
              <a:gd name="connsiteY34" fmla="*/ 594265 h 1326927"/>
              <a:gd name="connsiteX35" fmla="*/ 369326 w 767512"/>
              <a:gd name="connsiteY35" fmla="*/ 432625 h 1326927"/>
              <a:gd name="connsiteX36" fmla="*/ 307604 w 767512"/>
              <a:gd name="connsiteY36" fmla="*/ 370904 h 1326927"/>
              <a:gd name="connsiteX37" fmla="*/ 307604 w 767512"/>
              <a:gd name="connsiteY37" fmla="*/ 350711 h 1326927"/>
              <a:gd name="connsiteX38" fmla="*/ 327797 w 767512"/>
              <a:gd name="connsiteY38" fmla="*/ 350711 h 1326927"/>
              <a:gd name="connsiteX39" fmla="*/ 369326 w 767512"/>
              <a:gd name="connsiteY39" fmla="*/ 392240 h 1326927"/>
              <a:gd name="connsiteX40" fmla="*/ 369326 w 767512"/>
              <a:gd name="connsiteY40" fmla="*/ 293942 h 1326927"/>
              <a:gd name="connsiteX41" fmla="*/ 383613 w 767512"/>
              <a:gd name="connsiteY41" fmla="*/ 279654 h 1326927"/>
              <a:gd name="connsiteX42" fmla="*/ 397901 w 767512"/>
              <a:gd name="connsiteY42" fmla="*/ 293942 h 1326927"/>
              <a:gd name="connsiteX43" fmla="*/ 397901 w 767512"/>
              <a:gd name="connsiteY43" fmla="*/ 559784 h 1326927"/>
              <a:gd name="connsiteX44" fmla="*/ 467910 w 767512"/>
              <a:gd name="connsiteY44" fmla="*/ 489775 h 1326927"/>
              <a:gd name="connsiteX45" fmla="*/ 488103 w 767512"/>
              <a:gd name="connsiteY45" fmla="*/ 489775 h 1326927"/>
              <a:gd name="connsiteX46" fmla="*/ 488103 w 767512"/>
              <a:gd name="connsiteY46" fmla="*/ 509969 h 1326927"/>
              <a:gd name="connsiteX47" fmla="*/ 397806 w 767512"/>
              <a:gd name="connsiteY47" fmla="*/ 600170 h 1326927"/>
              <a:gd name="connsiteX48" fmla="*/ 397806 w 767512"/>
              <a:gd name="connsiteY48" fmla="*/ 816483 h 1326927"/>
              <a:gd name="connsiteX49" fmla="*/ 593925 w 767512"/>
              <a:gd name="connsiteY49" fmla="*/ 620363 h 1326927"/>
              <a:gd name="connsiteX50" fmla="*/ 614118 w 767512"/>
              <a:gd name="connsiteY50" fmla="*/ 620363 h 1326927"/>
              <a:gd name="connsiteX51" fmla="*/ 614118 w 767512"/>
              <a:gd name="connsiteY51" fmla="*/ 640556 h 1326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67512" h="1326927">
                <a:moveTo>
                  <a:pt x="761565" y="696849"/>
                </a:moveTo>
                <a:cubicBezTo>
                  <a:pt x="751374" y="660940"/>
                  <a:pt x="725275" y="633984"/>
                  <a:pt x="710607" y="600456"/>
                </a:cubicBezTo>
                <a:cubicBezTo>
                  <a:pt x="692319" y="558737"/>
                  <a:pt x="702034" y="510254"/>
                  <a:pt x="702510" y="464249"/>
                </a:cubicBezTo>
                <a:cubicBezTo>
                  <a:pt x="703082" y="414909"/>
                  <a:pt x="691271" y="363474"/>
                  <a:pt x="659743" y="326993"/>
                </a:cubicBezTo>
                <a:cubicBezTo>
                  <a:pt x="628692" y="291084"/>
                  <a:pt x="580495" y="271463"/>
                  <a:pt x="559445" y="228314"/>
                </a:cubicBezTo>
                <a:cubicBezTo>
                  <a:pt x="540585" y="189643"/>
                  <a:pt x="548777" y="142208"/>
                  <a:pt x="535347" y="101156"/>
                </a:cubicBezTo>
                <a:cubicBezTo>
                  <a:pt x="514773" y="37910"/>
                  <a:pt x="452384" y="0"/>
                  <a:pt x="383804" y="0"/>
                </a:cubicBezTo>
                <a:cubicBezTo>
                  <a:pt x="315224" y="0"/>
                  <a:pt x="252740" y="37910"/>
                  <a:pt x="232166" y="101156"/>
                </a:cubicBezTo>
                <a:cubicBezTo>
                  <a:pt x="218831" y="142304"/>
                  <a:pt x="226927" y="189738"/>
                  <a:pt x="208068" y="228314"/>
                </a:cubicBezTo>
                <a:cubicBezTo>
                  <a:pt x="187017" y="271463"/>
                  <a:pt x="138821" y="291084"/>
                  <a:pt x="107769" y="326993"/>
                </a:cubicBezTo>
                <a:cubicBezTo>
                  <a:pt x="76242" y="363474"/>
                  <a:pt x="64431" y="414909"/>
                  <a:pt x="65002" y="464249"/>
                </a:cubicBezTo>
                <a:cubicBezTo>
                  <a:pt x="65478" y="510254"/>
                  <a:pt x="75194" y="558737"/>
                  <a:pt x="56906" y="600456"/>
                </a:cubicBezTo>
                <a:cubicBezTo>
                  <a:pt x="42237" y="633984"/>
                  <a:pt x="16139" y="660940"/>
                  <a:pt x="5947" y="696849"/>
                </a:cubicBezTo>
                <a:cubicBezTo>
                  <a:pt x="-3959" y="731901"/>
                  <a:pt x="-911" y="770477"/>
                  <a:pt x="10805" y="804577"/>
                </a:cubicBezTo>
                <a:cubicBezTo>
                  <a:pt x="30141" y="860870"/>
                  <a:pt x="78813" y="919163"/>
                  <a:pt x="129296" y="947738"/>
                </a:cubicBezTo>
                <a:cubicBezTo>
                  <a:pt x="195399" y="985171"/>
                  <a:pt x="284268" y="978313"/>
                  <a:pt x="369516" y="977456"/>
                </a:cubicBezTo>
                <a:lnTo>
                  <a:pt x="369516" y="1326928"/>
                </a:lnTo>
                <a:lnTo>
                  <a:pt x="398091" y="1326928"/>
                </a:lnTo>
                <a:lnTo>
                  <a:pt x="398091" y="977456"/>
                </a:lnTo>
                <a:cubicBezTo>
                  <a:pt x="483245" y="978313"/>
                  <a:pt x="572113" y="985266"/>
                  <a:pt x="638217" y="947738"/>
                </a:cubicBezTo>
                <a:cubicBezTo>
                  <a:pt x="688604" y="919163"/>
                  <a:pt x="737277" y="860965"/>
                  <a:pt x="756708" y="804577"/>
                </a:cubicBezTo>
                <a:cubicBezTo>
                  <a:pt x="768423" y="770477"/>
                  <a:pt x="771471" y="731901"/>
                  <a:pt x="761565" y="696849"/>
                </a:cubicBezTo>
                <a:close/>
                <a:moveTo>
                  <a:pt x="614404" y="640652"/>
                </a:moveTo>
                <a:lnTo>
                  <a:pt x="397996" y="856964"/>
                </a:lnTo>
                <a:lnTo>
                  <a:pt x="397996" y="977265"/>
                </a:lnTo>
                <a:lnTo>
                  <a:pt x="369421" y="977265"/>
                </a:lnTo>
                <a:lnTo>
                  <a:pt x="369421" y="851154"/>
                </a:lnTo>
                <a:lnTo>
                  <a:pt x="369421" y="851154"/>
                </a:lnTo>
                <a:lnTo>
                  <a:pt x="369421" y="743140"/>
                </a:lnTo>
                <a:lnTo>
                  <a:pt x="203972" y="577691"/>
                </a:lnTo>
                <a:cubicBezTo>
                  <a:pt x="198352" y="572072"/>
                  <a:pt x="198352" y="563023"/>
                  <a:pt x="203972" y="557498"/>
                </a:cubicBezTo>
                <a:cubicBezTo>
                  <a:pt x="209592" y="551974"/>
                  <a:pt x="218640" y="551879"/>
                  <a:pt x="224165" y="557498"/>
                </a:cubicBezTo>
                <a:lnTo>
                  <a:pt x="369326" y="702659"/>
                </a:lnTo>
                <a:lnTo>
                  <a:pt x="369326" y="594265"/>
                </a:lnTo>
                <a:lnTo>
                  <a:pt x="369326" y="594265"/>
                </a:lnTo>
                <a:lnTo>
                  <a:pt x="369326" y="432625"/>
                </a:lnTo>
                <a:lnTo>
                  <a:pt x="307604" y="370904"/>
                </a:lnTo>
                <a:cubicBezTo>
                  <a:pt x="301984" y="365284"/>
                  <a:pt x="301984" y="356235"/>
                  <a:pt x="307604" y="350711"/>
                </a:cubicBezTo>
                <a:cubicBezTo>
                  <a:pt x="313224" y="345186"/>
                  <a:pt x="322272" y="345091"/>
                  <a:pt x="327797" y="350711"/>
                </a:cubicBezTo>
                <a:lnTo>
                  <a:pt x="369326" y="392240"/>
                </a:lnTo>
                <a:lnTo>
                  <a:pt x="369326" y="293942"/>
                </a:lnTo>
                <a:cubicBezTo>
                  <a:pt x="369326" y="286036"/>
                  <a:pt x="375708" y="279654"/>
                  <a:pt x="383613" y="279654"/>
                </a:cubicBezTo>
                <a:cubicBezTo>
                  <a:pt x="391519" y="279654"/>
                  <a:pt x="397901" y="286036"/>
                  <a:pt x="397901" y="293942"/>
                </a:cubicBezTo>
                <a:lnTo>
                  <a:pt x="397901" y="559784"/>
                </a:lnTo>
                <a:lnTo>
                  <a:pt x="467910" y="489775"/>
                </a:lnTo>
                <a:cubicBezTo>
                  <a:pt x="473529" y="484156"/>
                  <a:pt x="482578" y="484156"/>
                  <a:pt x="488103" y="489775"/>
                </a:cubicBezTo>
                <a:cubicBezTo>
                  <a:pt x="493627" y="495395"/>
                  <a:pt x="493722" y="504444"/>
                  <a:pt x="488103" y="509969"/>
                </a:cubicBezTo>
                <a:lnTo>
                  <a:pt x="397806" y="600170"/>
                </a:lnTo>
                <a:lnTo>
                  <a:pt x="397806" y="816483"/>
                </a:lnTo>
                <a:lnTo>
                  <a:pt x="593925" y="620363"/>
                </a:lnTo>
                <a:cubicBezTo>
                  <a:pt x="599545" y="614744"/>
                  <a:pt x="608594" y="614744"/>
                  <a:pt x="614118" y="620363"/>
                </a:cubicBezTo>
                <a:cubicBezTo>
                  <a:pt x="619643" y="625983"/>
                  <a:pt x="619738" y="635032"/>
                  <a:pt x="614118" y="64055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89408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 userDrawn="1">
  <p:cSld name="10_사용자 지정 레이아웃">
    <p:bg>
      <p:bgPr>
        <a:solidFill>
          <a:srgbClr val="ACDEF8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BE6DA835-6E22-95A2-499E-001CDFE6B0BE}"/>
              </a:ext>
            </a:extLst>
          </p:cNvPr>
          <p:cNvSpPr/>
          <p:nvPr userDrawn="1"/>
        </p:nvSpPr>
        <p:spPr>
          <a:xfrm flipV="1">
            <a:off x="-1" y="0"/>
            <a:ext cx="12192001" cy="6559621"/>
          </a:xfrm>
          <a:custGeom>
            <a:avLst/>
            <a:gdLst>
              <a:gd name="connsiteX0" fmla="*/ 6 w 12192001"/>
              <a:gd name="connsiteY0" fmla="*/ 6559621 h 6559621"/>
              <a:gd name="connsiteX1" fmla="*/ 12192001 w 12192001"/>
              <a:gd name="connsiteY1" fmla="*/ 6559621 h 6559621"/>
              <a:gd name="connsiteX2" fmla="*/ 12192001 w 12192001"/>
              <a:gd name="connsiteY2" fmla="*/ 839178 h 6559621"/>
              <a:gd name="connsiteX3" fmla="*/ 3327397 w 12192001"/>
              <a:gd name="connsiteY3" fmla="*/ 839178 h 6559621"/>
              <a:gd name="connsiteX4" fmla="*/ 3327397 w 12192001"/>
              <a:gd name="connsiteY4" fmla="*/ 220939 h 6559621"/>
              <a:gd name="connsiteX5" fmla="*/ 3106458 w 12192001"/>
              <a:gd name="connsiteY5" fmla="*/ 0 h 6559621"/>
              <a:gd name="connsiteX6" fmla="*/ 0 w 12192001"/>
              <a:gd name="connsiteY6" fmla="*/ 0 h 6559621"/>
              <a:gd name="connsiteX7" fmla="*/ 0 w 12192001"/>
              <a:gd name="connsiteY7" fmla="*/ 5937324 h 6559621"/>
              <a:gd name="connsiteX8" fmla="*/ 6 w 12192001"/>
              <a:gd name="connsiteY8" fmla="*/ 5937324 h 655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6559621">
                <a:moveTo>
                  <a:pt x="6" y="6559621"/>
                </a:moveTo>
                <a:lnTo>
                  <a:pt x="12192001" y="6559621"/>
                </a:lnTo>
                <a:lnTo>
                  <a:pt x="12192001" y="839178"/>
                </a:lnTo>
                <a:lnTo>
                  <a:pt x="3327397" y="839178"/>
                </a:lnTo>
                <a:lnTo>
                  <a:pt x="3327397" y="220939"/>
                </a:lnTo>
                <a:cubicBezTo>
                  <a:pt x="3327397" y="98918"/>
                  <a:pt x="3228479" y="0"/>
                  <a:pt x="3106458" y="0"/>
                </a:cubicBezTo>
                <a:lnTo>
                  <a:pt x="0" y="0"/>
                </a:lnTo>
                <a:lnTo>
                  <a:pt x="0" y="5937324"/>
                </a:lnTo>
                <a:lnTo>
                  <a:pt x="6" y="5937324"/>
                </a:lnTo>
                <a:close/>
              </a:path>
            </a:pathLst>
          </a:cu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4A13D2F0-9378-C8F9-1AA7-8D6008267F4B}"/>
              </a:ext>
            </a:extLst>
          </p:cNvPr>
          <p:cNvGrpSpPr/>
          <p:nvPr userDrawn="1"/>
        </p:nvGrpSpPr>
        <p:grpSpPr>
          <a:xfrm>
            <a:off x="342966" y="298378"/>
            <a:ext cx="853293" cy="604915"/>
            <a:chOff x="1838325" y="493712"/>
            <a:chExt cx="2917888" cy="2068544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070DECC9-FA0D-3E92-2749-451BB89B2CBF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3CB349C5-BE29-11DC-ABC1-61BAF145C04C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721D5BEB-9B71-557B-7748-BB6D560291BF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6E5E7B2E-9BCF-EC15-9A63-70781B5E4C7E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F258C245-9DB1-9DBC-90EB-3F9DE3E61279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92389939-723F-8311-8B6C-C773477432F3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3BF48105-4D93-F8E8-83CC-1EB571855AC0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646AD45F-A1C7-56C2-20A7-3F2FE126441C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239997D6-CD7E-5753-656F-33B3FE92BEA6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6E69853F-66B2-8E5A-6C70-EACC0B0F06D2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9489E855-D6AC-FF98-197A-DA50886C6053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76E09F01-37FC-622C-B0BE-96BEA776E92D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7F40C5DB-7322-B3DD-F717-A27A62E2834D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AB6A7937-24EA-5247-CEB3-E16B1C8ABD52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07E5304B-E384-2FEE-1A6A-5D9FAF985A27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5DDEC245-AF33-1A9B-435C-F6F84CD25F7E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533A287C-D979-C079-2C41-ABDF4E81925D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F79AD7CB-7ECF-58C6-D443-D1B1E230A20A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CB60E47E-B852-26C2-1378-8F60563AF4F6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1DD68C76-90D4-52F5-0852-D91C656AF85A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6CF89509-01D8-AA34-4A1E-BB1C73E54B7E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638D85F9-7BF8-A6CD-9006-7F865A6D0CA5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6D1F42F0-267B-ECBF-9424-21EA9196A476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94A58DDF-BF56-610E-B782-8F37F9EC638C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5DF0BD86-4BDE-073F-F043-51BFAC1F7899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Google Shape;44;p11">
            <a:extLst>
              <a:ext uri="{FF2B5EF4-FFF2-40B4-BE49-F238E27FC236}">
                <a16:creationId xmlns:a16="http://schemas.microsoft.com/office/drawing/2014/main" id="{2430731B-0411-7F28-4C6A-FA657F6EB920}"/>
              </a:ext>
            </a:extLst>
          </p:cNvPr>
          <p:cNvSpPr/>
          <p:nvPr userDrawn="1"/>
        </p:nvSpPr>
        <p:spPr>
          <a:xfrm flipH="1">
            <a:off x="3327399" y="731666"/>
            <a:ext cx="8864598" cy="6126334"/>
          </a:xfrm>
          <a:prstGeom prst="round1Rect">
            <a:avLst>
              <a:gd name="adj" fmla="val 5331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C36EA3A-FE8E-E24D-8ED9-101752F18500}"/>
              </a:ext>
            </a:extLst>
          </p:cNvPr>
          <p:cNvGrpSpPr/>
          <p:nvPr userDrawn="1"/>
        </p:nvGrpSpPr>
        <p:grpSpPr>
          <a:xfrm>
            <a:off x="289215" y="4477176"/>
            <a:ext cx="1973943" cy="2082445"/>
            <a:chOff x="8883015" y="374724"/>
            <a:chExt cx="2259996" cy="2384223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470B98BA-B6CB-6ABC-DD40-EAE65B03886D}"/>
                </a:ext>
              </a:extLst>
            </p:cNvPr>
            <p:cNvSpPr/>
            <p:nvPr/>
          </p:nvSpPr>
          <p:spPr>
            <a:xfrm>
              <a:off x="9993915" y="1307528"/>
              <a:ext cx="110680" cy="166401"/>
            </a:xfrm>
            <a:custGeom>
              <a:avLst/>
              <a:gdLst>
                <a:gd name="connsiteX0" fmla="*/ 96393 w 110680"/>
                <a:gd name="connsiteY0" fmla="*/ 137827 h 166401"/>
                <a:gd name="connsiteX1" fmla="*/ 28575 w 110680"/>
                <a:gd name="connsiteY1" fmla="*/ 137827 h 166401"/>
                <a:gd name="connsiteX2" fmla="*/ 28575 w 110680"/>
                <a:gd name="connsiteY2" fmla="*/ 14288 h 166401"/>
                <a:gd name="connsiteX3" fmla="*/ 14288 w 110680"/>
                <a:gd name="connsiteY3" fmla="*/ 0 h 166401"/>
                <a:gd name="connsiteX4" fmla="*/ 0 w 110680"/>
                <a:gd name="connsiteY4" fmla="*/ 14288 h 166401"/>
                <a:gd name="connsiteX5" fmla="*/ 0 w 110680"/>
                <a:gd name="connsiteY5" fmla="*/ 152114 h 166401"/>
                <a:gd name="connsiteX6" fmla="*/ 14288 w 110680"/>
                <a:gd name="connsiteY6" fmla="*/ 166402 h 166401"/>
                <a:gd name="connsiteX7" fmla="*/ 96393 w 110680"/>
                <a:gd name="connsiteY7" fmla="*/ 166402 h 166401"/>
                <a:gd name="connsiteX8" fmla="*/ 110681 w 110680"/>
                <a:gd name="connsiteY8" fmla="*/ 152114 h 166401"/>
                <a:gd name="connsiteX9" fmla="*/ 96393 w 110680"/>
                <a:gd name="connsiteY9" fmla="*/ 137827 h 16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680" h="166401">
                  <a:moveTo>
                    <a:pt x="96393" y="137827"/>
                  </a:moveTo>
                  <a:lnTo>
                    <a:pt x="28575" y="137827"/>
                  </a:lnTo>
                  <a:lnTo>
                    <a:pt x="28575" y="14288"/>
                  </a:lnTo>
                  <a:cubicBezTo>
                    <a:pt x="28575" y="6382"/>
                    <a:pt x="22193" y="0"/>
                    <a:pt x="14288" y="0"/>
                  </a:cubicBezTo>
                  <a:cubicBezTo>
                    <a:pt x="6382" y="0"/>
                    <a:pt x="0" y="6382"/>
                    <a:pt x="0" y="14288"/>
                  </a:cubicBezTo>
                  <a:lnTo>
                    <a:pt x="0" y="152114"/>
                  </a:lnTo>
                  <a:cubicBezTo>
                    <a:pt x="0" y="160020"/>
                    <a:pt x="6382" y="166402"/>
                    <a:pt x="14288" y="166402"/>
                  </a:cubicBezTo>
                  <a:lnTo>
                    <a:pt x="96393" y="166402"/>
                  </a:lnTo>
                  <a:cubicBezTo>
                    <a:pt x="104299" y="166402"/>
                    <a:pt x="110681" y="160020"/>
                    <a:pt x="110681" y="152114"/>
                  </a:cubicBezTo>
                  <a:cubicBezTo>
                    <a:pt x="110681" y="144209"/>
                    <a:pt x="104299" y="137827"/>
                    <a:pt x="96393" y="1378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72DBC350-86D7-7653-04E0-9CDB96821850}"/>
                </a:ext>
              </a:extLst>
            </p:cNvPr>
            <p:cNvSpPr/>
            <p:nvPr/>
          </p:nvSpPr>
          <p:spPr>
            <a:xfrm>
              <a:off x="8883015" y="374724"/>
              <a:ext cx="2259996" cy="2384223"/>
            </a:xfrm>
            <a:custGeom>
              <a:avLst/>
              <a:gdLst>
                <a:gd name="connsiteX0" fmla="*/ 2014061 w 2259996"/>
                <a:gd name="connsiteY0" fmla="*/ 2139812 h 2384223"/>
                <a:gd name="connsiteX1" fmla="*/ 2014061 w 2259996"/>
                <a:gd name="connsiteY1" fmla="*/ 1271227 h 2384223"/>
                <a:gd name="connsiteX2" fmla="*/ 1514380 w 2259996"/>
                <a:gd name="connsiteY2" fmla="*/ 1271227 h 2384223"/>
                <a:gd name="connsiteX3" fmla="*/ 1514380 w 2259996"/>
                <a:gd name="connsiteY3" fmla="*/ 751067 h 2384223"/>
                <a:gd name="connsiteX4" fmla="*/ 1139381 w 2259996"/>
                <a:gd name="connsiteY4" fmla="*/ 751067 h 2384223"/>
                <a:gd name="connsiteX5" fmla="*/ 1139381 w 2259996"/>
                <a:gd name="connsiteY5" fmla="*/ 366829 h 2384223"/>
                <a:gd name="connsiteX6" fmla="*/ 1169003 w 2259996"/>
                <a:gd name="connsiteY6" fmla="*/ 363876 h 2384223"/>
                <a:gd name="connsiteX7" fmla="*/ 1304830 w 2259996"/>
                <a:gd name="connsiteY7" fmla="*/ 357970 h 2384223"/>
                <a:gd name="connsiteX8" fmla="*/ 1392936 w 2259996"/>
                <a:gd name="connsiteY8" fmla="*/ 390546 h 2384223"/>
                <a:gd name="connsiteX9" fmla="*/ 1433989 w 2259996"/>
                <a:gd name="connsiteY9" fmla="*/ 449220 h 2384223"/>
                <a:gd name="connsiteX10" fmla="*/ 1538097 w 2259996"/>
                <a:gd name="connsiteY10" fmla="*/ 532373 h 2384223"/>
                <a:gd name="connsiteX11" fmla="*/ 1554956 w 2259996"/>
                <a:gd name="connsiteY11" fmla="*/ 533230 h 2384223"/>
                <a:gd name="connsiteX12" fmla="*/ 1671257 w 2259996"/>
                <a:gd name="connsiteY12" fmla="*/ 504179 h 2384223"/>
                <a:gd name="connsiteX13" fmla="*/ 1680020 w 2259996"/>
                <a:gd name="connsiteY13" fmla="*/ 491035 h 2384223"/>
                <a:gd name="connsiteX14" fmla="*/ 1680020 w 2259996"/>
                <a:gd name="connsiteY14" fmla="*/ 162803 h 2384223"/>
                <a:gd name="connsiteX15" fmla="*/ 1673638 w 2259996"/>
                <a:gd name="connsiteY15" fmla="*/ 150897 h 2384223"/>
                <a:gd name="connsiteX16" fmla="*/ 1660208 w 2259996"/>
                <a:gd name="connsiteY16" fmla="*/ 149659 h 2384223"/>
                <a:gd name="connsiteX17" fmla="*/ 1540955 w 2259996"/>
                <a:gd name="connsiteY17" fmla="*/ 175852 h 2384223"/>
                <a:gd name="connsiteX18" fmla="*/ 1459421 w 2259996"/>
                <a:gd name="connsiteY18" fmla="*/ 108130 h 2384223"/>
                <a:gd name="connsiteX19" fmla="*/ 1411224 w 2259996"/>
                <a:gd name="connsiteY19" fmla="*/ 40502 h 2384223"/>
                <a:gd name="connsiteX20" fmla="*/ 1307116 w 2259996"/>
                <a:gd name="connsiteY20" fmla="*/ 1354 h 2384223"/>
                <a:gd name="connsiteX21" fmla="*/ 1166146 w 2259996"/>
                <a:gd name="connsiteY21" fmla="*/ 7260 h 2384223"/>
                <a:gd name="connsiteX22" fmla="*/ 1123855 w 2259996"/>
                <a:gd name="connsiteY22" fmla="*/ 11451 h 2384223"/>
                <a:gd name="connsiteX23" fmla="*/ 1110806 w 2259996"/>
                <a:gd name="connsiteY23" fmla="*/ 25643 h 2384223"/>
                <a:gd name="connsiteX24" fmla="*/ 1110806 w 2259996"/>
                <a:gd name="connsiteY24" fmla="*/ 750972 h 2384223"/>
                <a:gd name="connsiteX25" fmla="*/ 1110806 w 2259996"/>
                <a:gd name="connsiteY25" fmla="*/ 750972 h 2384223"/>
                <a:gd name="connsiteX26" fmla="*/ 745522 w 2259996"/>
                <a:gd name="connsiteY26" fmla="*/ 750972 h 2384223"/>
                <a:gd name="connsiteX27" fmla="*/ 745522 w 2259996"/>
                <a:gd name="connsiteY27" fmla="*/ 1271132 h 2384223"/>
                <a:gd name="connsiteX28" fmla="*/ 245936 w 2259996"/>
                <a:gd name="connsiteY28" fmla="*/ 1271132 h 2384223"/>
                <a:gd name="connsiteX29" fmla="*/ 245936 w 2259996"/>
                <a:gd name="connsiteY29" fmla="*/ 2138860 h 2384223"/>
                <a:gd name="connsiteX30" fmla="*/ 0 w 2259996"/>
                <a:gd name="connsiteY30" fmla="*/ 2384224 h 2384223"/>
                <a:gd name="connsiteX31" fmla="*/ 2259997 w 2259996"/>
                <a:gd name="connsiteY31" fmla="*/ 2384224 h 2384223"/>
                <a:gd name="connsiteX32" fmla="*/ 2014157 w 2259996"/>
                <a:gd name="connsiteY32" fmla="*/ 2139812 h 2384223"/>
                <a:gd name="connsiteX33" fmla="*/ 1139476 w 2259996"/>
                <a:gd name="connsiteY33" fmla="*/ 38692 h 2384223"/>
                <a:gd name="connsiteX34" fmla="*/ 1169194 w 2259996"/>
                <a:gd name="connsiteY34" fmla="*/ 35644 h 2384223"/>
                <a:gd name="connsiteX35" fmla="*/ 1304925 w 2259996"/>
                <a:gd name="connsiteY35" fmla="*/ 29739 h 2384223"/>
                <a:gd name="connsiteX36" fmla="*/ 1393031 w 2259996"/>
                <a:gd name="connsiteY36" fmla="*/ 62314 h 2384223"/>
                <a:gd name="connsiteX37" fmla="*/ 1434084 w 2259996"/>
                <a:gd name="connsiteY37" fmla="*/ 120988 h 2384223"/>
                <a:gd name="connsiteX38" fmla="*/ 1538192 w 2259996"/>
                <a:gd name="connsiteY38" fmla="*/ 204237 h 2384223"/>
                <a:gd name="connsiteX39" fmla="*/ 1651540 w 2259996"/>
                <a:gd name="connsiteY39" fmla="*/ 184044 h 2384223"/>
                <a:gd name="connsiteX40" fmla="*/ 1651540 w 2259996"/>
                <a:gd name="connsiteY40" fmla="*/ 481510 h 2384223"/>
                <a:gd name="connsiteX41" fmla="*/ 1541050 w 2259996"/>
                <a:gd name="connsiteY41" fmla="*/ 504084 h 2384223"/>
                <a:gd name="connsiteX42" fmla="*/ 1459611 w 2259996"/>
                <a:gd name="connsiteY42" fmla="*/ 436361 h 2384223"/>
                <a:gd name="connsiteX43" fmla="*/ 1411414 w 2259996"/>
                <a:gd name="connsiteY43" fmla="*/ 368734 h 2384223"/>
                <a:gd name="connsiteX44" fmla="*/ 1307306 w 2259996"/>
                <a:gd name="connsiteY44" fmla="*/ 329586 h 2384223"/>
                <a:gd name="connsiteX45" fmla="*/ 1271302 w 2259996"/>
                <a:gd name="connsiteY45" fmla="*/ 328252 h 2384223"/>
                <a:gd name="connsiteX46" fmla="*/ 1166241 w 2259996"/>
                <a:gd name="connsiteY46" fmla="*/ 335587 h 2384223"/>
                <a:gd name="connsiteX47" fmla="*/ 1139571 w 2259996"/>
                <a:gd name="connsiteY47" fmla="*/ 338349 h 2384223"/>
                <a:gd name="connsiteX48" fmla="*/ 1139571 w 2259996"/>
                <a:gd name="connsiteY48" fmla="*/ 38692 h 2384223"/>
                <a:gd name="connsiteX49" fmla="*/ 714756 w 2259996"/>
                <a:gd name="connsiteY49" fmla="*/ 2179531 h 2384223"/>
                <a:gd name="connsiteX50" fmla="*/ 489871 w 2259996"/>
                <a:gd name="connsiteY50" fmla="*/ 2179531 h 2384223"/>
                <a:gd name="connsiteX51" fmla="*/ 489871 w 2259996"/>
                <a:gd name="connsiteY51" fmla="*/ 1921785 h 2384223"/>
                <a:gd name="connsiteX52" fmla="*/ 714756 w 2259996"/>
                <a:gd name="connsiteY52" fmla="*/ 1921785 h 2384223"/>
                <a:gd name="connsiteX53" fmla="*/ 714756 w 2259996"/>
                <a:gd name="connsiteY53" fmla="*/ 2179531 h 2384223"/>
                <a:gd name="connsiteX54" fmla="*/ 714756 w 2259996"/>
                <a:gd name="connsiteY54" fmla="*/ 1756526 h 2384223"/>
                <a:gd name="connsiteX55" fmla="*/ 489871 w 2259996"/>
                <a:gd name="connsiteY55" fmla="*/ 1756526 h 2384223"/>
                <a:gd name="connsiteX56" fmla="*/ 489871 w 2259996"/>
                <a:gd name="connsiteY56" fmla="*/ 1498780 h 2384223"/>
                <a:gd name="connsiteX57" fmla="*/ 714756 w 2259996"/>
                <a:gd name="connsiteY57" fmla="*/ 1498780 h 2384223"/>
                <a:gd name="connsiteX58" fmla="*/ 714756 w 2259996"/>
                <a:gd name="connsiteY58" fmla="*/ 1756526 h 2384223"/>
                <a:gd name="connsiteX59" fmla="*/ 1066514 w 2259996"/>
                <a:gd name="connsiteY59" fmla="*/ 2179531 h 2384223"/>
                <a:gd name="connsiteX60" fmla="*/ 841629 w 2259996"/>
                <a:gd name="connsiteY60" fmla="*/ 2179531 h 2384223"/>
                <a:gd name="connsiteX61" fmla="*/ 841629 w 2259996"/>
                <a:gd name="connsiteY61" fmla="*/ 1921785 h 2384223"/>
                <a:gd name="connsiteX62" fmla="*/ 1066514 w 2259996"/>
                <a:gd name="connsiteY62" fmla="*/ 1921785 h 2384223"/>
                <a:gd name="connsiteX63" fmla="*/ 1066514 w 2259996"/>
                <a:gd name="connsiteY63" fmla="*/ 2179531 h 2384223"/>
                <a:gd name="connsiteX64" fmla="*/ 1066514 w 2259996"/>
                <a:gd name="connsiteY64" fmla="*/ 1756526 h 2384223"/>
                <a:gd name="connsiteX65" fmla="*/ 841629 w 2259996"/>
                <a:gd name="connsiteY65" fmla="*/ 1756526 h 2384223"/>
                <a:gd name="connsiteX66" fmla="*/ 841629 w 2259996"/>
                <a:gd name="connsiteY66" fmla="*/ 1498780 h 2384223"/>
                <a:gd name="connsiteX67" fmla="*/ 1066514 w 2259996"/>
                <a:gd name="connsiteY67" fmla="*/ 1498780 h 2384223"/>
                <a:gd name="connsiteX68" fmla="*/ 1066514 w 2259996"/>
                <a:gd name="connsiteY68" fmla="*/ 1756526 h 2384223"/>
                <a:gd name="connsiteX69" fmla="*/ 925544 w 2259996"/>
                <a:gd name="connsiteY69" fmla="*/ 1080061 h 2384223"/>
                <a:gd name="connsiteX70" fmla="*/ 1129951 w 2259996"/>
                <a:gd name="connsiteY70" fmla="*/ 875654 h 2384223"/>
                <a:gd name="connsiteX71" fmla="*/ 1334357 w 2259996"/>
                <a:gd name="connsiteY71" fmla="*/ 1080061 h 2384223"/>
                <a:gd name="connsiteX72" fmla="*/ 1129951 w 2259996"/>
                <a:gd name="connsiteY72" fmla="*/ 1284467 h 2384223"/>
                <a:gd name="connsiteX73" fmla="*/ 925544 w 2259996"/>
                <a:gd name="connsiteY73" fmla="*/ 1080061 h 2384223"/>
                <a:gd name="connsiteX74" fmla="*/ 1418368 w 2259996"/>
                <a:gd name="connsiteY74" fmla="*/ 2179436 h 2384223"/>
                <a:gd name="connsiteX75" fmla="*/ 1193483 w 2259996"/>
                <a:gd name="connsiteY75" fmla="*/ 2179436 h 2384223"/>
                <a:gd name="connsiteX76" fmla="*/ 1193483 w 2259996"/>
                <a:gd name="connsiteY76" fmla="*/ 1921690 h 2384223"/>
                <a:gd name="connsiteX77" fmla="*/ 1418368 w 2259996"/>
                <a:gd name="connsiteY77" fmla="*/ 1921690 h 2384223"/>
                <a:gd name="connsiteX78" fmla="*/ 1418368 w 2259996"/>
                <a:gd name="connsiteY78" fmla="*/ 2179436 h 2384223"/>
                <a:gd name="connsiteX79" fmla="*/ 1418368 w 2259996"/>
                <a:gd name="connsiteY79" fmla="*/ 1756431 h 2384223"/>
                <a:gd name="connsiteX80" fmla="*/ 1193483 w 2259996"/>
                <a:gd name="connsiteY80" fmla="*/ 1756431 h 2384223"/>
                <a:gd name="connsiteX81" fmla="*/ 1193483 w 2259996"/>
                <a:gd name="connsiteY81" fmla="*/ 1498684 h 2384223"/>
                <a:gd name="connsiteX82" fmla="*/ 1418368 w 2259996"/>
                <a:gd name="connsiteY82" fmla="*/ 1498684 h 2384223"/>
                <a:gd name="connsiteX83" fmla="*/ 1418368 w 2259996"/>
                <a:gd name="connsiteY83" fmla="*/ 1756431 h 2384223"/>
                <a:gd name="connsiteX84" fmla="*/ 1770126 w 2259996"/>
                <a:gd name="connsiteY84" fmla="*/ 2179436 h 2384223"/>
                <a:gd name="connsiteX85" fmla="*/ 1545241 w 2259996"/>
                <a:gd name="connsiteY85" fmla="*/ 2179436 h 2384223"/>
                <a:gd name="connsiteX86" fmla="*/ 1545241 w 2259996"/>
                <a:gd name="connsiteY86" fmla="*/ 1921690 h 2384223"/>
                <a:gd name="connsiteX87" fmla="*/ 1770126 w 2259996"/>
                <a:gd name="connsiteY87" fmla="*/ 1921690 h 2384223"/>
                <a:gd name="connsiteX88" fmla="*/ 1770126 w 2259996"/>
                <a:gd name="connsiteY88" fmla="*/ 2179436 h 2384223"/>
                <a:gd name="connsiteX89" fmla="*/ 1770126 w 2259996"/>
                <a:gd name="connsiteY89" fmla="*/ 1756431 h 2384223"/>
                <a:gd name="connsiteX90" fmla="*/ 1545241 w 2259996"/>
                <a:gd name="connsiteY90" fmla="*/ 1756431 h 2384223"/>
                <a:gd name="connsiteX91" fmla="*/ 1545241 w 2259996"/>
                <a:gd name="connsiteY91" fmla="*/ 1498684 h 2384223"/>
                <a:gd name="connsiteX92" fmla="*/ 1770126 w 2259996"/>
                <a:gd name="connsiteY92" fmla="*/ 1498684 h 2384223"/>
                <a:gd name="connsiteX93" fmla="*/ 1770126 w 2259996"/>
                <a:gd name="connsiteY93" fmla="*/ 1756431 h 238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259996" h="2384223">
                  <a:moveTo>
                    <a:pt x="2014061" y="2139812"/>
                  </a:moveTo>
                  <a:lnTo>
                    <a:pt x="2014061" y="1271227"/>
                  </a:lnTo>
                  <a:lnTo>
                    <a:pt x="1514380" y="1271227"/>
                  </a:lnTo>
                  <a:lnTo>
                    <a:pt x="1514380" y="751067"/>
                  </a:lnTo>
                  <a:lnTo>
                    <a:pt x="1139381" y="751067"/>
                  </a:lnTo>
                  <a:lnTo>
                    <a:pt x="1139381" y="366829"/>
                  </a:lnTo>
                  <a:cubicBezTo>
                    <a:pt x="1149287" y="365876"/>
                    <a:pt x="1159193" y="364924"/>
                    <a:pt x="1169003" y="363876"/>
                  </a:cubicBezTo>
                  <a:cubicBezTo>
                    <a:pt x="1215390" y="359018"/>
                    <a:pt x="1259205" y="354351"/>
                    <a:pt x="1304830" y="357970"/>
                  </a:cubicBezTo>
                  <a:cubicBezTo>
                    <a:pt x="1339787" y="360733"/>
                    <a:pt x="1371029" y="372353"/>
                    <a:pt x="1392936" y="390546"/>
                  </a:cubicBezTo>
                  <a:cubicBezTo>
                    <a:pt x="1412367" y="406738"/>
                    <a:pt x="1422845" y="427408"/>
                    <a:pt x="1433989" y="449220"/>
                  </a:cubicBezTo>
                  <a:cubicBezTo>
                    <a:pt x="1453134" y="486939"/>
                    <a:pt x="1472946" y="525896"/>
                    <a:pt x="1538097" y="532373"/>
                  </a:cubicBezTo>
                  <a:cubicBezTo>
                    <a:pt x="1543717" y="532945"/>
                    <a:pt x="1549337" y="533230"/>
                    <a:pt x="1554956" y="533230"/>
                  </a:cubicBezTo>
                  <a:cubicBezTo>
                    <a:pt x="1596295" y="533230"/>
                    <a:pt x="1636586" y="518752"/>
                    <a:pt x="1671257" y="504179"/>
                  </a:cubicBezTo>
                  <a:cubicBezTo>
                    <a:pt x="1676591" y="501988"/>
                    <a:pt x="1680020" y="496750"/>
                    <a:pt x="1680020" y="491035"/>
                  </a:cubicBezTo>
                  <a:lnTo>
                    <a:pt x="1680020" y="162803"/>
                  </a:lnTo>
                  <a:cubicBezTo>
                    <a:pt x="1680020" y="158041"/>
                    <a:pt x="1677638" y="153564"/>
                    <a:pt x="1673638" y="150897"/>
                  </a:cubicBezTo>
                  <a:cubicBezTo>
                    <a:pt x="1669637" y="148230"/>
                    <a:pt x="1664589" y="147754"/>
                    <a:pt x="1660208" y="149659"/>
                  </a:cubicBezTo>
                  <a:cubicBezTo>
                    <a:pt x="1624108" y="164899"/>
                    <a:pt x="1581722" y="179948"/>
                    <a:pt x="1540955" y="175852"/>
                  </a:cubicBezTo>
                  <a:cubicBezTo>
                    <a:pt x="1491329" y="170899"/>
                    <a:pt x="1477232" y="143182"/>
                    <a:pt x="1459421" y="108130"/>
                  </a:cubicBezTo>
                  <a:cubicBezTo>
                    <a:pt x="1448086" y="85746"/>
                    <a:pt x="1435132" y="60409"/>
                    <a:pt x="1411224" y="40502"/>
                  </a:cubicBezTo>
                  <a:cubicBezTo>
                    <a:pt x="1384840" y="18499"/>
                    <a:pt x="1347883" y="4593"/>
                    <a:pt x="1307116" y="1354"/>
                  </a:cubicBezTo>
                  <a:cubicBezTo>
                    <a:pt x="1258919" y="-2456"/>
                    <a:pt x="1211771" y="2497"/>
                    <a:pt x="1166146" y="7260"/>
                  </a:cubicBezTo>
                  <a:cubicBezTo>
                    <a:pt x="1152144" y="8784"/>
                    <a:pt x="1138047" y="10213"/>
                    <a:pt x="1123855" y="11451"/>
                  </a:cubicBezTo>
                  <a:cubicBezTo>
                    <a:pt x="1116521" y="12118"/>
                    <a:pt x="1110806" y="18309"/>
                    <a:pt x="1110806" y="25643"/>
                  </a:cubicBezTo>
                  <a:lnTo>
                    <a:pt x="1110806" y="750972"/>
                  </a:lnTo>
                  <a:lnTo>
                    <a:pt x="1110806" y="750972"/>
                  </a:lnTo>
                  <a:cubicBezTo>
                    <a:pt x="1110806" y="750972"/>
                    <a:pt x="745522" y="750972"/>
                    <a:pt x="745522" y="750972"/>
                  </a:cubicBezTo>
                  <a:lnTo>
                    <a:pt x="745522" y="1271132"/>
                  </a:lnTo>
                  <a:lnTo>
                    <a:pt x="245936" y="1271132"/>
                  </a:lnTo>
                  <a:lnTo>
                    <a:pt x="245936" y="2138860"/>
                  </a:lnTo>
                  <a:cubicBezTo>
                    <a:pt x="245936" y="2364412"/>
                    <a:pt x="0" y="2384224"/>
                    <a:pt x="0" y="2384224"/>
                  </a:cubicBezTo>
                  <a:lnTo>
                    <a:pt x="2259997" y="2384224"/>
                  </a:lnTo>
                  <a:cubicBezTo>
                    <a:pt x="2259997" y="2384224"/>
                    <a:pt x="2014823" y="2364507"/>
                    <a:pt x="2014157" y="2139812"/>
                  </a:cubicBezTo>
                  <a:close/>
                  <a:moveTo>
                    <a:pt x="1139476" y="38692"/>
                  </a:moveTo>
                  <a:cubicBezTo>
                    <a:pt x="1149382" y="37740"/>
                    <a:pt x="1159288" y="36692"/>
                    <a:pt x="1169194" y="35644"/>
                  </a:cubicBezTo>
                  <a:cubicBezTo>
                    <a:pt x="1215581" y="30787"/>
                    <a:pt x="1259300" y="26119"/>
                    <a:pt x="1304925" y="29739"/>
                  </a:cubicBezTo>
                  <a:cubicBezTo>
                    <a:pt x="1339882" y="32501"/>
                    <a:pt x="1371124" y="44122"/>
                    <a:pt x="1393031" y="62314"/>
                  </a:cubicBezTo>
                  <a:cubicBezTo>
                    <a:pt x="1412462" y="78507"/>
                    <a:pt x="1422940" y="99176"/>
                    <a:pt x="1434084" y="120988"/>
                  </a:cubicBezTo>
                  <a:cubicBezTo>
                    <a:pt x="1453229" y="158707"/>
                    <a:pt x="1473041" y="197665"/>
                    <a:pt x="1538192" y="204237"/>
                  </a:cubicBezTo>
                  <a:cubicBezTo>
                    <a:pt x="1577721" y="208237"/>
                    <a:pt x="1616774" y="197379"/>
                    <a:pt x="1651540" y="184044"/>
                  </a:cubicBezTo>
                  <a:lnTo>
                    <a:pt x="1651540" y="481510"/>
                  </a:lnTo>
                  <a:cubicBezTo>
                    <a:pt x="1617440" y="495416"/>
                    <a:pt x="1578578" y="507799"/>
                    <a:pt x="1541050" y="504084"/>
                  </a:cubicBezTo>
                  <a:cubicBezTo>
                    <a:pt x="1491425" y="499131"/>
                    <a:pt x="1477423" y="471413"/>
                    <a:pt x="1459611" y="436361"/>
                  </a:cubicBezTo>
                  <a:cubicBezTo>
                    <a:pt x="1448276" y="413977"/>
                    <a:pt x="1435322" y="388641"/>
                    <a:pt x="1411414" y="368734"/>
                  </a:cubicBezTo>
                  <a:cubicBezTo>
                    <a:pt x="1385030" y="346731"/>
                    <a:pt x="1348073" y="332824"/>
                    <a:pt x="1307306" y="329586"/>
                  </a:cubicBezTo>
                  <a:cubicBezTo>
                    <a:pt x="1295210" y="328633"/>
                    <a:pt x="1283208" y="328252"/>
                    <a:pt x="1271302" y="328252"/>
                  </a:cubicBezTo>
                  <a:cubicBezTo>
                    <a:pt x="1235583" y="328252"/>
                    <a:pt x="1200436" y="331967"/>
                    <a:pt x="1166241" y="335587"/>
                  </a:cubicBezTo>
                  <a:cubicBezTo>
                    <a:pt x="1157383" y="336539"/>
                    <a:pt x="1148525" y="337492"/>
                    <a:pt x="1139571" y="338349"/>
                  </a:cubicBezTo>
                  <a:lnTo>
                    <a:pt x="1139571" y="38692"/>
                  </a:lnTo>
                  <a:close/>
                  <a:moveTo>
                    <a:pt x="714756" y="2179531"/>
                  </a:moveTo>
                  <a:lnTo>
                    <a:pt x="489871" y="2179531"/>
                  </a:lnTo>
                  <a:lnTo>
                    <a:pt x="489871" y="1921785"/>
                  </a:lnTo>
                  <a:lnTo>
                    <a:pt x="714756" y="1921785"/>
                  </a:lnTo>
                  <a:lnTo>
                    <a:pt x="714756" y="2179531"/>
                  </a:lnTo>
                  <a:close/>
                  <a:moveTo>
                    <a:pt x="714756" y="1756526"/>
                  </a:moveTo>
                  <a:lnTo>
                    <a:pt x="489871" y="1756526"/>
                  </a:lnTo>
                  <a:lnTo>
                    <a:pt x="489871" y="1498780"/>
                  </a:lnTo>
                  <a:lnTo>
                    <a:pt x="714756" y="1498780"/>
                  </a:lnTo>
                  <a:lnTo>
                    <a:pt x="714756" y="1756526"/>
                  </a:lnTo>
                  <a:close/>
                  <a:moveTo>
                    <a:pt x="1066514" y="2179531"/>
                  </a:moveTo>
                  <a:lnTo>
                    <a:pt x="841629" y="2179531"/>
                  </a:lnTo>
                  <a:lnTo>
                    <a:pt x="841629" y="1921785"/>
                  </a:lnTo>
                  <a:lnTo>
                    <a:pt x="1066514" y="1921785"/>
                  </a:lnTo>
                  <a:lnTo>
                    <a:pt x="1066514" y="2179531"/>
                  </a:lnTo>
                  <a:close/>
                  <a:moveTo>
                    <a:pt x="1066514" y="1756526"/>
                  </a:moveTo>
                  <a:lnTo>
                    <a:pt x="841629" y="1756526"/>
                  </a:lnTo>
                  <a:lnTo>
                    <a:pt x="841629" y="1498780"/>
                  </a:lnTo>
                  <a:lnTo>
                    <a:pt x="1066514" y="1498780"/>
                  </a:lnTo>
                  <a:lnTo>
                    <a:pt x="1066514" y="1756526"/>
                  </a:lnTo>
                  <a:close/>
                  <a:moveTo>
                    <a:pt x="925544" y="1080061"/>
                  </a:moveTo>
                  <a:cubicBezTo>
                    <a:pt x="925544" y="967189"/>
                    <a:pt x="1017080" y="875654"/>
                    <a:pt x="1129951" y="875654"/>
                  </a:cubicBezTo>
                  <a:cubicBezTo>
                    <a:pt x="1242822" y="875654"/>
                    <a:pt x="1334357" y="967189"/>
                    <a:pt x="1334357" y="1080061"/>
                  </a:cubicBezTo>
                  <a:cubicBezTo>
                    <a:pt x="1334357" y="1192932"/>
                    <a:pt x="1242822" y="1284467"/>
                    <a:pt x="1129951" y="1284467"/>
                  </a:cubicBezTo>
                  <a:cubicBezTo>
                    <a:pt x="1017080" y="1284467"/>
                    <a:pt x="925544" y="1192932"/>
                    <a:pt x="925544" y="1080061"/>
                  </a:cubicBezTo>
                  <a:close/>
                  <a:moveTo>
                    <a:pt x="1418368" y="2179436"/>
                  </a:moveTo>
                  <a:lnTo>
                    <a:pt x="1193483" y="2179436"/>
                  </a:lnTo>
                  <a:lnTo>
                    <a:pt x="1193483" y="1921690"/>
                  </a:lnTo>
                  <a:lnTo>
                    <a:pt x="1418368" y="1921690"/>
                  </a:lnTo>
                  <a:lnTo>
                    <a:pt x="1418368" y="2179436"/>
                  </a:lnTo>
                  <a:close/>
                  <a:moveTo>
                    <a:pt x="1418368" y="1756431"/>
                  </a:moveTo>
                  <a:lnTo>
                    <a:pt x="1193483" y="1756431"/>
                  </a:lnTo>
                  <a:lnTo>
                    <a:pt x="1193483" y="1498684"/>
                  </a:lnTo>
                  <a:lnTo>
                    <a:pt x="1418368" y="1498684"/>
                  </a:lnTo>
                  <a:lnTo>
                    <a:pt x="1418368" y="1756431"/>
                  </a:lnTo>
                  <a:close/>
                  <a:moveTo>
                    <a:pt x="1770126" y="2179436"/>
                  </a:moveTo>
                  <a:lnTo>
                    <a:pt x="1545241" y="2179436"/>
                  </a:lnTo>
                  <a:lnTo>
                    <a:pt x="1545241" y="1921690"/>
                  </a:lnTo>
                  <a:lnTo>
                    <a:pt x="1770126" y="1921690"/>
                  </a:lnTo>
                  <a:lnTo>
                    <a:pt x="1770126" y="2179436"/>
                  </a:lnTo>
                  <a:close/>
                  <a:moveTo>
                    <a:pt x="1770126" y="1756431"/>
                  </a:moveTo>
                  <a:lnTo>
                    <a:pt x="1545241" y="1756431"/>
                  </a:lnTo>
                  <a:lnTo>
                    <a:pt x="1545241" y="1498684"/>
                  </a:lnTo>
                  <a:lnTo>
                    <a:pt x="1770126" y="1498684"/>
                  </a:lnTo>
                  <a:lnTo>
                    <a:pt x="1770126" y="175643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3E13240A-5CAC-33CB-65EE-F060D4B10E43}"/>
              </a:ext>
            </a:extLst>
          </p:cNvPr>
          <p:cNvSpPr/>
          <p:nvPr userDrawn="1"/>
        </p:nvSpPr>
        <p:spPr>
          <a:xfrm rot="10800000" flipH="1">
            <a:off x="2263162" y="4531321"/>
            <a:ext cx="549058" cy="292328"/>
          </a:xfrm>
          <a:custGeom>
            <a:avLst/>
            <a:gdLst>
              <a:gd name="connsiteX0" fmla="*/ 662531 w 1191915"/>
              <a:gd name="connsiteY0" fmla="*/ 674258 h 674258"/>
              <a:gd name="connsiteX1" fmla="*/ 427629 w 1191915"/>
              <a:gd name="connsiteY1" fmla="*/ 674258 h 674258"/>
              <a:gd name="connsiteX2" fmla="*/ 294429 w 1191915"/>
              <a:gd name="connsiteY2" fmla="*/ 541058 h 674258"/>
              <a:gd name="connsiteX3" fmla="*/ 294429 w 1191915"/>
              <a:gd name="connsiteY3" fmla="*/ 541005 h 674258"/>
              <a:gd name="connsiteX4" fmla="*/ 427629 w 1191915"/>
              <a:gd name="connsiteY4" fmla="*/ 407805 h 674258"/>
              <a:gd name="connsiteX5" fmla="*/ 462067 w 1191915"/>
              <a:gd name="connsiteY5" fmla="*/ 407805 h 674258"/>
              <a:gd name="connsiteX6" fmla="*/ 452138 w 1191915"/>
              <a:gd name="connsiteY6" fmla="*/ 393078 h 674258"/>
              <a:gd name="connsiteX7" fmla="*/ 441670 w 1191915"/>
              <a:gd name="connsiteY7" fmla="*/ 341231 h 674258"/>
              <a:gd name="connsiteX8" fmla="*/ 441670 w 1191915"/>
              <a:gd name="connsiteY8" fmla="*/ 341178 h 674258"/>
              <a:gd name="connsiteX9" fmla="*/ 452138 w 1191915"/>
              <a:gd name="connsiteY9" fmla="*/ 289331 h 674258"/>
              <a:gd name="connsiteX10" fmla="*/ 467562 w 1191915"/>
              <a:gd name="connsiteY10" fmla="*/ 266453 h 674258"/>
              <a:gd name="connsiteX11" fmla="*/ 133200 w 1191915"/>
              <a:gd name="connsiteY11" fmla="*/ 266453 h 674258"/>
              <a:gd name="connsiteX12" fmla="*/ 0 w 1191915"/>
              <a:gd name="connsiteY12" fmla="*/ 133253 h 674258"/>
              <a:gd name="connsiteX13" fmla="*/ 0 w 1191915"/>
              <a:gd name="connsiteY13" fmla="*/ 133200 h 674258"/>
              <a:gd name="connsiteX14" fmla="*/ 133200 w 1191915"/>
              <a:gd name="connsiteY14" fmla="*/ 0 h 674258"/>
              <a:gd name="connsiteX15" fmla="*/ 750245 w 1191915"/>
              <a:gd name="connsiteY15" fmla="*/ 0 h 674258"/>
              <a:gd name="connsiteX16" fmla="*/ 883445 w 1191915"/>
              <a:gd name="connsiteY16" fmla="*/ 133200 h 674258"/>
              <a:gd name="connsiteX17" fmla="*/ 883445 w 1191915"/>
              <a:gd name="connsiteY17" fmla="*/ 133253 h 674258"/>
              <a:gd name="connsiteX18" fmla="*/ 872978 w 1191915"/>
              <a:gd name="connsiteY18" fmla="*/ 185101 h 674258"/>
              <a:gd name="connsiteX19" fmla="*/ 857554 w 1191915"/>
              <a:gd name="connsiteY19" fmla="*/ 207978 h 674258"/>
              <a:gd name="connsiteX20" fmla="*/ 1058715 w 1191915"/>
              <a:gd name="connsiteY20" fmla="*/ 207978 h 674258"/>
              <a:gd name="connsiteX21" fmla="*/ 1191915 w 1191915"/>
              <a:gd name="connsiteY21" fmla="*/ 341178 h 674258"/>
              <a:gd name="connsiteX22" fmla="*/ 1191915 w 1191915"/>
              <a:gd name="connsiteY22" fmla="*/ 341231 h 674258"/>
              <a:gd name="connsiteX23" fmla="*/ 1058715 w 1191915"/>
              <a:gd name="connsiteY23" fmla="*/ 474431 h 674258"/>
              <a:gd name="connsiteX24" fmla="*/ 775336 w 1191915"/>
              <a:gd name="connsiteY24" fmla="*/ 474431 h 674258"/>
              <a:gd name="connsiteX25" fmla="*/ 785265 w 1191915"/>
              <a:gd name="connsiteY25" fmla="*/ 489158 h 674258"/>
              <a:gd name="connsiteX26" fmla="*/ 795732 w 1191915"/>
              <a:gd name="connsiteY26" fmla="*/ 541005 h 674258"/>
              <a:gd name="connsiteX27" fmla="*/ 795732 w 1191915"/>
              <a:gd name="connsiteY27" fmla="*/ 541058 h 674258"/>
              <a:gd name="connsiteX28" fmla="*/ 662531 w 1191915"/>
              <a:gd name="connsiteY28" fmla="*/ 674258 h 674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91915" h="674258">
                <a:moveTo>
                  <a:pt x="662531" y="674258"/>
                </a:moveTo>
                <a:lnTo>
                  <a:pt x="427629" y="674258"/>
                </a:lnTo>
                <a:cubicBezTo>
                  <a:pt x="354065" y="674258"/>
                  <a:pt x="294429" y="614623"/>
                  <a:pt x="294429" y="541058"/>
                </a:cubicBezTo>
                <a:lnTo>
                  <a:pt x="294429" y="541005"/>
                </a:lnTo>
                <a:cubicBezTo>
                  <a:pt x="294429" y="467441"/>
                  <a:pt x="354065" y="407805"/>
                  <a:pt x="427629" y="407805"/>
                </a:cubicBezTo>
                <a:lnTo>
                  <a:pt x="462067" y="407805"/>
                </a:lnTo>
                <a:lnTo>
                  <a:pt x="452138" y="393078"/>
                </a:lnTo>
                <a:cubicBezTo>
                  <a:pt x="445397" y="377142"/>
                  <a:pt x="441670" y="359622"/>
                  <a:pt x="441670" y="341231"/>
                </a:cubicBezTo>
                <a:lnTo>
                  <a:pt x="441670" y="341178"/>
                </a:lnTo>
                <a:cubicBezTo>
                  <a:pt x="441670" y="322787"/>
                  <a:pt x="445397" y="305267"/>
                  <a:pt x="452138" y="289331"/>
                </a:cubicBezTo>
                <a:lnTo>
                  <a:pt x="467562" y="266453"/>
                </a:lnTo>
                <a:lnTo>
                  <a:pt x="133200" y="266453"/>
                </a:lnTo>
                <a:cubicBezTo>
                  <a:pt x="59636" y="266453"/>
                  <a:pt x="0" y="206817"/>
                  <a:pt x="0" y="133253"/>
                </a:cubicBezTo>
                <a:lnTo>
                  <a:pt x="0" y="133200"/>
                </a:lnTo>
                <a:cubicBezTo>
                  <a:pt x="0" y="59636"/>
                  <a:pt x="59636" y="0"/>
                  <a:pt x="133200" y="0"/>
                </a:cubicBezTo>
                <a:lnTo>
                  <a:pt x="750245" y="0"/>
                </a:lnTo>
                <a:cubicBezTo>
                  <a:pt x="823810" y="0"/>
                  <a:pt x="883445" y="59636"/>
                  <a:pt x="883445" y="133200"/>
                </a:cubicBezTo>
                <a:lnTo>
                  <a:pt x="883445" y="133253"/>
                </a:lnTo>
                <a:cubicBezTo>
                  <a:pt x="883445" y="151644"/>
                  <a:pt x="879718" y="169165"/>
                  <a:pt x="872978" y="185101"/>
                </a:cubicBezTo>
                <a:lnTo>
                  <a:pt x="857554" y="207978"/>
                </a:lnTo>
                <a:lnTo>
                  <a:pt x="1058715" y="207978"/>
                </a:lnTo>
                <a:cubicBezTo>
                  <a:pt x="1132279" y="207978"/>
                  <a:pt x="1191915" y="267614"/>
                  <a:pt x="1191915" y="341178"/>
                </a:cubicBezTo>
                <a:lnTo>
                  <a:pt x="1191915" y="341231"/>
                </a:lnTo>
                <a:cubicBezTo>
                  <a:pt x="1191915" y="414796"/>
                  <a:pt x="1132279" y="474431"/>
                  <a:pt x="1058715" y="474431"/>
                </a:cubicBezTo>
                <a:lnTo>
                  <a:pt x="775336" y="474431"/>
                </a:lnTo>
                <a:lnTo>
                  <a:pt x="785265" y="489158"/>
                </a:lnTo>
                <a:cubicBezTo>
                  <a:pt x="792005" y="505093"/>
                  <a:pt x="795732" y="522614"/>
                  <a:pt x="795732" y="541005"/>
                </a:cubicBezTo>
                <a:lnTo>
                  <a:pt x="795732" y="541058"/>
                </a:lnTo>
                <a:cubicBezTo>
                  <a:pt x="795732" y="614623"/>
                  <a:pt x="736096" y="674258"/>
                  <a:pt x="662531" y="674258"/>
                </a:cubicBezTo>
                <a:close/>
              </a:path>
            </a:pathLst>
          </a:custGeom>
          <a:solidFill>
            <a:srgbClr val="FFFFFF"/>
          </a:solidFill>
          <a:ln w="524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" name="그래픽 32">
            <a:extLst>
              <a:ext uri="{FF2B5EF4-FFF2-40B4-BE49-F238E27FC236}">
                <a16:creationId xmlns:a16="http://schemas.microsoft.com/office/drawing/2014/main" id="{D53BEE7A-F6CA-3D87-B61A-9458E29A62AB}"/>
              </a:ext>
            </a:extLst>
          </p:cNvPr>
          <p:cNvSpPr/>
          <p:nvPr userDrawn="1"/>
        </p:nvSpPr>
        <p:spPr>
          <a:xfrm flipH="1">
            <a:off x="0" y="5190739"/>
            <a:ext cx="502920" cy="232790"/>
          </a:xfrm>
          <a:custGeom>
            <a:avLst/>
            <a:gdLst>
              <a:gd name="connsiteX0" fmla="*/ 1219200 w 1856327"/>
              <a:gd name="connsiteY0" fmla="*/ 0 h 859250"/>
              <a:gd name="connsiteX1" fmla="*/ 977932 w 1856327"/>
              <a:gd name="connsiteY1" fmla="*/ 241268 h 859250"/>
              <a:gd name="connsiteX2" fmla="*/ 1019842 w 1856327"/>
              <a:gd name="connsiteY2" fmla="*/ 376714 h 859250"/>
              <a:gd name="connsiteX3" fmla="*/ 241268 w 1856327"/>
              <a:gd name="connsiteY3" fmla="*/ 376714 h 859250"/>
              <a:gd name="connsiteX4" fmla="*/ 0 w 1856327"/>
              <a:gd name="connsiteY4" fmla="*/ 617982 h 859250"/>
              <a:gd name="connsiteX5" fmla="*/ 0 w 1856327"/>
              <a:gd name="connsiteY5" fmla="*/ 617982 h 859250"/>
              <a:gd name="connsiteX6" fmla="*/ 241268 w 1856327"/>
              <a:gd name="connsiteY6" fmla="*/ 859250 h 859250"/>
              <a:gd name="connsiteX7" fmla="*/ 1856327 w 1856327"/>
              <a:gd name="connsiteY7" fmla="*/ 859250 h 859250"/>
              <a:gd name="connsiteX8" fmla="*/ 1856327 w 1856327"/>
              <a:gd name="connsiteY8" fmla="*/ 0 h 859250"/>
              <a:gd name="connsiteX9" fmla="*/ 1219105 w 1856327"/>
              <a:gd name="connsiteY9" fmla="*/ 0 h 85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56327" h="859250">
                <a:moveTo>
                  <a:pt x="1219200" y="0"/>
                </a:moveTo>
                <a:cubicBezTo>
                  <a:pt x="1086517" y="0"/>
                  <a:pt x="977932" y="108585"/>
                  <a:pt x="977932" y="241268"/>
                </a:cubicBezTo>
                <a:cubicBezTo>
                  <a:pt x="977932" y="291370"/>
                  <a:pt x="993458" y="338042"/>
                  <a:pt x="1019842" y="376714"/>
                </a:cubicBezTo>
                <a:lnTo>
                  <a:pt x="241268" y="376714"/>
                </a:lnTo>
                <a:cubicBezTo>
                  <a:pt x="108585" y="376714"/>
                  <a:pt x="0" y="485299"/>
                  <a:pt x="0" y="617982"/>
                </a:cubicBezTo>
                <a:lnTo>
                  <a:pt x="0" y="617982"/>
                </a:lnTo>
                <a:cubicBezTo>
                  <a:pt x="0" y="750665"/>
                  <a:pt x="108585" y="859250"/>
                  <a:pt x="241268" y="859250"/>
                </a:cubicBezTo>
                <a:lnTo>
                  <a:pt x="1856327" y="859250"/>
                </a:lnTo>
                <a:lnTo>
                  <a:pt x="1856327" y="0"/>
                </a:lnTo>
                <a:lnTo>
                  <a:pt x="1219105" y="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" name="그래픽 14">
            <a:extLst>
              <a:ext uri="{FF2B5EF4-FFF2-40B4-BE49-F238E27FC236}">
                <a16:creationId xmlns:a16="http://schemas.microsoft.com/office/drawing/2014/main" id="{84473FBB-A6B0-4CC7-7C6F-2B707AC386F9}"/>
              </a:ext>
            </a:extLst>
          </p:cNvPr>
          <p:cNvSpPr/>
          <p:nvPr userDrawn="1"/>
        </p:nvSpPr>
        <p:spPr>
          <a:xfrm>
            <a:off x="2461261" y="5544292"/>
            <a:ext cx="587280" cy="1015329"/>
          </a:xfrm>
          <a:custGeom>
            <a:avLst/>
            <a:gdLst>
              <a:gd name="connsiteX0" fmla="*/ 761565 w 767512"/>
              <a:gd name="connsiteY0" fmla="*/ 696849 h 1326927"/>
              <a:gd name="connsiteX1" fmla="*/ 710607 w 767512"/>
              <a:gd name="connsiteY1" fmla="*/ 600456 h 1326927"/>
              <a:gd name="connsiteX2" fmla="*/ 702510 w 767512"/>
              <a:gd name="connsiteY2" fmla="*/ 464249 h 1326927"/>
              <a:gd name="connsiteX3" fmla="*/ 659743 w 767512"/>
              <a:gd name="connsiteY3" fmla="*/ 326993 h 1326927"/>
              <a:gd name="connsiteX4" fmla="*/ 559445 w 767512"/>
              <a:gd name="connsiteY4" fmla="*/ 228314 h 1326927"/>
              <a:gd name="connsiteX5" fmla="*/ 535347 w 767512"/>
              <a:gd name="connsiteY5" fmla="*/ 101156 h 1326927"/>
              <a:gd name="connsiteX6" fmla="*/ 383804 w 767512"/>
              <a:gd name="connsiteY6" fmla="*/ 0 h 1326927"/>
              <a:gd name="connsiteX7" fmla="*/ 232166 w 767512"/>
              <a:gd name="connsiteY7" fmla="*/ 101156 h 1326927"/>
              <a:gd name="connsiteX8" fmla="*/ 208068 w 767512"/>
              <a:gd name="connsiteY8" fmla="*/ 228314 h 1326927"/>
              <a:gd name="connsiteX9" fmla="*/ 107769 w 767512"/>
              <a:gd name="connsiteY9" fmla="*/ 326993 h 1326927"/>
              <a:gd name="connsiteX10" fmla="*/ 65002 w 767512"/>
              <a:gd name="connsiteY10" fmla="*/ 464249 h 1326927"/>
              <a:gd name="connsiteX11" fmla="*/ 56906 w 767512"/>
              <a:gd name="connsiteY11" fmla="*/ 600456 h 1326927"/>
              <a:gd name="connsiteX12" fmla="*/ 5947 w 767512"/>
              <a:gd name="connsiteY12" fmla="*/ 696849 h 1326927"/>
              <a:gd name="connsiteX13" fmla="*/ 10805 w 767512"/>
              <a:gd name="connsiteY13" fmla="*/ 804577 h 1326927"/>
              <a:gd name="connsiteX14" fmla="*/ 129296 w 767512"/>
              <a:gd name="connsiteY14" fmla="*/ 947738 h 1326927"/>
              <a:gd name="connsiteX15" fmla="*/ 369516 w 767512"/>
              <a:gd name="connsiteY15" fmla="*/ 977456 h 1326927"/>
              <a:gd name="connsiteX16" fmla="*/ 369516 w 767512"/>
              <a:gd name="connsiteY16" fmla="*/ 1326928 h 1326927"/>
              <a:gd name="connsiteX17" fmla="*/ 398091 w 767512"/>
              <a:gd name="connsiteY17" fmla="*/ 1326928 h 1326927"/>
              <a:gd name="connsiteX18" fmla="*/ 398091 w 767512"/>
              <a:gd name="connsiteY18" fmla="*/ 977456 h 1326927"/>
              <a:gd name="connsiteX19" fmla="*/ 638217 w 767512"/>
              <a:gd name="connsiteY19" fmla="*/ 947738 h 1326927"/>
              <a:gd name="connsiteX20" fmla="*/ 756708 w 767512"/>
              <a:gd name="connsiteY20" fmla="*/ 804577 h 1326927"/>
              <a:gd name="connsiteX21" fmla="*/ 761565 w 767512"/>
              <a:gd name="connsiteY21" fmla="*/ 696849 h 1326927"/>
              <a:gd name="connsiteX22" fmla="*/ 614404 w 767512"/>
              <a:gd name="connsiteY22" fmla="*/ 640652 h 1326927"/>
              <a:gd name="connsiteX23" fmla="*/ 397996 w 767512"/>
              <a:gd name="connsiteY23" fmla="*/ 856964 h 1326927"/>
              <a:gd name="connsiteX24" fmla="*/ 397996 w 767512"/>
              <a:gd name="connsiteY24" fmla="*/ 977265 h 1326927"/>
              <a:gd name="connsiteX25" fmla="*/ 369421 w 767512"/>
              <a:gd name="connsiteY25" fmla="*/ 977265 h 1326927"/>
              <a:gd name="connsiteX26" fmla="*/ 369421 w 767512"/>
              <a:gd name="connsiteY26" fmla="*/ 851154 h 1326927"/>
              <a:gd name="connsiteX27" fmla="*/ 369421 w 767512"/>
              <a:gd name="connsiteY27" fmla="*/ 851154 h 1326927"/>
              <a:gd name="connsiteX28" fmla="*/ 369421 w 767512"/>
              <a:gd name="connsiteY28" fmla="*/ 743140 h 1326927"/>
              <a:gd name="connsiteX29" fmla="*/ 203972 w 767512"/>
              <a:gd name="connsiteY29" fmla="*/ 577691 h 1326927"/>
              <a:gd name="connsiteX30" fmla="*/ 203972 w 767512"/>
              <a:gd name="connsiteY30" fmla="*/ 557498 h 1326927"/>
              <a:gd name="connsiteX31" fmla="*/ 224165 w 767512"/>
              <a:gd name="connsiteY31" fmla="*/ 557498 h 1326927"/>
              <a:gd name="connsiteX32" fmla="*/ 369326 w 767512"/>
              <a:gd name="connsiteY32" fmla="*/ 702659 h 1326927"/>
              <a:gd name="connsiteX33" fmla="*/ 369326 w 767512"/>
              <a:gd name="connsiteY33" fmla="*/ 594265 h 1326927"/>
              <a:gd name="connsiteX34" fmla="*/ 369326 w 767512"/>
              <a:gd name="connsiteY34" fmla="*/ 594265 h 1326927"/>
              <a:gd name="connsiteX35" fmla="*/ 369326 w 767512"/>
              <a:gd name="connsiteY35" fmla="*/ 432625 h 1326927"/>
              <a:gd name="connsiteX36" fmla="*/ 307604 w 767512"/>
              <a:gd name="connsiteY36" fmla="*/ 370904 h 1326927"/>
              <a:gd name="connsiteX37" fmla="*/ 307604 w 767512"/>
              <a:gd name="connsiteY37" fmla="*/ 350711 h 1326927"/>
              <a:gd name="connsiteX38" fmla="*/ 327797 w 767512"/>
              <a:gd name="connsiteY38" fmla="*/ 350711 h 1326927"/>
              <a:gd name="connsiteX39" fmla="*/ 369326 w 767512"/>
              <a:gd name="connsiteY39" fmla="*/ 392240 h 1326927"/>
              <a:gd name="connsiteX40" fmla="*/ 369326 w 767512"/>
              <a:gd name="connsiteY40" fmla="*/ 293942 h 1326927"/>
              <a:gd name="connsiteX41" fmla="*/ 383613 w 767512"/>
              <a:gd name="connsiteY41" fmla="*/ 279654 h 1326927"/>
              <a:gd name="connsiteX42" fmla="*/ 397901 w 767512"/>
              <a:gd name="connsiteY42" fmla="*/ 293942 h 1326927"/>
              <a:gd name="connsiteX43" fmla="*/ 397901 w 767512"/>
              <a:gd name="connsiteY43" fmla="*/ 559784 h 1326927"/>
              <a:gd name="connsiteX44" fmla="*/ 467910 w 767512"/>
              <a:gd name="connsiteY44" fmla="*/ 489775 h 1326927"/>
              <a:gd name="connsiteX45" fmla="*/ 488103 w 767512"/>
              <a:gd name="connsiteY45" fmla="*/ 489775 h 1326927"/>
              <a:gd name="connsiteX46" fmla="*/ 488103 w 767512"/>
              <a:gd name="connsiteY46" fmla="*/ 509969 h 1326927"/>
              <a:gd name="connsiteX47" fmla="*/ 397806 w 767512"/>
              <a:gd name="connsiteY47" fmla="*/ 600170 h 1326927"/>
              <a:gd name="connsiteX48" fmla="*/ 397806 w 767512"/>
              <a:gd name="connsiteY48" fmla="*/ 816483 h 1326927"/>
              <a:gd name="connsiteX49" fmla="*/ 593925 w 767512"/>
              <a:gd name="connsiteY49" fmla="*/ 620363 h 1326927"/>
              <a:gd name="connsiteX50" fmla="*/ 614118 w 767512"/>
              <a:gd name="connsiteY50" fmla="*/ 620363 h 1326927"/>
              <a:gd name="connsiteX51" fmla="*/ 614118 w 767512"/>
              <a:gd name="connsiteY51" fmla="*/ 640556 h 1326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67512" h="1326927">
                <a:moveTo>
                  <a:pt x="761565" y="696849"/>
                </a:moveTo>
                <a:cubicBezTo>
                  <a:pt x="751374" y="660940"/>
                  <a:pt x="725275" y="633984"/>
                  <a:pt x="710607" y="600456"/>
                </a:cubicBezTo>
                <a:cubicBezTo>
                  <a:pt x="692319" y="558737"/>
                  <a:pt x="702034" y="510254"/>
                  <a:pt x="702510" y="464249"/>
                </a:cubicBezTo>
                <a:cubicBezTo>
                  <a:pt x="703082" y="414909"/>
                  <a:pt x="691271" y="363474"/>
                  <a:pt x="659743" y="326993"/>
                </a:cubicBezTo>
                <a:cubicBezTo>
                  <a:pt x="628692" y="291084"/>
                  <a:pt x="580495" y="271463"/>
                  <a:pt x="559445" y="228314"/>
                </a:cubicBezTo>
                <a:cubicBezTo>
                  <a:pt x="540585" y="189643"/>
                  <a:pt x="548777" y="142208"/>
                  <a:pt x="535347" y="101156"/>
                </a:cubicBezTo>
                <a:cubicBezTo>
                  <a:pt x="514773" y="37910"/>
                  <a:pt x="452384" y="0"/>
                  <a:pt x="383804" y="0"/>
                </a:cubicBezTo>
                <a:cubicBezTo>
                  <a:pt x="315224" y="0"/>
                  <a:pt x="252740" y="37910"/>
                  <a:pt x="232166" y="101156"/>
                </a:cubicBezTo>
                <a:cubicBezTo>
                  <a:pt x="218831" y="142304"/>
                  <a:pt x="226927" y="189738"/>
                  <a:pt x="208068" y="228314"/>
                </a:cubicBezTo>
                <a:cubicBezTo>
                  <a:pt x="187017" y="271463"/>
                  <a:pt x="138821" y="291084"/>
                  <a:pt x="107769" y="326993"/>
                </a:cubicBezTo>
                <a:cubicBezTo>
                  <a:pt x="76242" y="363474"/>
                  <a:pt x="64431" y="414909"/>
                  <a:pt x="65002" y="464249"/>
                </a:cubicBezTo>
                <a:cubicBezTo>
                  <a:pt x="65478" y="510254"/>
                  <a:pt x="75194" y="558737"/>
                  <a:pt x="56906" y="600456"/>
                </a:cubicBezTo>
                <a:cubicBezTo>
                  <a:pt x="42237" y="633984"/>
                  <a:pt x="16139" y="660940"/>
                  <a:pt x="5947" y="696849"/>
                </a:cubicBezTo>
                <a:cubicBezTo>
                  <a:pt x="-3959" y="731901"/>
                  <a:pt x="-911" y="770477"/>
                  <a:pt x="10805" y="804577"/>
                </a:cubicBezTo>
                <a:cubicBezTo>
                  <a:pt x="30141" y="860870"/>
                  <a:pt x="78813" y="919163"/>
                  <a:pt x="129296" y="947738"/>
                </a:cubicBezTo>
                <a:cubicBezTo>
                  <a:pt x="195399" y="985171"/>
                  <a:pt x="284268" y="978313"/>
                  <a:pt x="369516" y="977456"/>
                </a:cubicBezTo>
                <a:lnTo>
                  <a:pt x="369516" y="1326928"/>
                </a:lnTo>
                <a:lnTo>
                  <a:pt x="398091" y="1326928"/>
                </a:lnTo>
                <a:lnTo>
                  <a:pt x="398091" y="977456"/>
                </a:lnTo>
                <a:cubicBezTo>
                  <a:pt x="483245" y="978313"/>
                  <a:pt x="572113" y="985266"/>
                  <a:pt x="638217" y="947738"/>
                </a:cubicBezTo>
                <a:cubicBezTo>
                  <a:pt x="688604" y="919163"/>
                  <a:pt x="737277" y="860965"/>
                  <a:pt x="756708" y="804577"/>
                </a:cubicBezTo>
                <a:cubicBezTo>
                  <a:pt x="768423" y="770477"/>
                  <a:pt x="771471" y="731901"/>
                  <a:pt x="761565" y="696849"/>
                </a:cubicBezTo>
                <a:close/>
                <a:moveTo>
                  <a:pt x="614404" y="640652"/>
                </a:moveTo>
                <a:lnTo>
                  <a:pt x="397996" y="856964"/>
                </a:lnTo>
                <a:lnTo>
                  <a:pt x="397996" y="977265"/>
                </a:lnTo>
                <a:lnTo>
                  <a:pt x="369421" y="977265"/>
                </a:lnTo>
                <a:lnTo>
                  <a:pt x="369421" y="851154"/>
                </a:lnTo>
                <a:lnTo>
                  <a:pt x="369421" y="851154"/>
                </a:lnTo>
                <a:lnTo>
                  <a:pt x="369421" y="743140"/>
                </a:lnTo>
                <a:lnTo>
                  <a:pt x="203972" y="577691"/>
                </a:lnTo>
                <a:cubicBezTo>
                  <a:pt x="198352" y="572072"/>
                  <a:pt x="198352" y="563023"/>
                  <a:pt x="203972" y="557498"/>
                </a:cubicBezTo>
                <a:cubicBezTo>
                  <a:pt x="209592" y="551974"/>
                  <a:pt x="218640" y="551879"/>
                  <a:pt x="224165" y="557498"/>
                </a:cubicBezTo>
                <a:lnTo>
                  <a:pt x="369326" y="702659"/>
                </a:lnTo>
                <a:lnTo>
                  <a:pt x="369326" y="594265"/>
                </a:lnTo>
                <a:lnTo>
                  <a:pt x="369326" y="594265"/>
                </a:lnTo>
                <a:lnTo>
                  <a:pt x="369326" y="432625"/>
                </a:lnTo>
                <a:lnTo>
                  <a:pt x="307604" y="370904"/>
                </a:lnTo>
                <a:cubicBezTo>
                  <a:pt x="301984" y="365284"/>
                  <a:pt x="301984" y="356235"/>
                  <a:pt x="307604" y="350711"/>
                </a:cubicBezTo>
                <a:cubicBezTo>
                  <a:pt x="313224" y="345186"/>
                  <a:pt x="322272" y="345091"/>
                  <a:pt x="327797" y="350711"/>
                </a:cubicBezTo>
                <a:lnTo>
                  <a:pt x="369326" y="392240"/>
                </a:lnTo>
                <a:lnTo>
                  <a:pt x="369326" y="293942"/>
                </a:lnTo>
                <a:cubicBezTo>
                  <a:pt x="369326" y="286036"/>
                  <a:pt x="375708" y="279654"/>
                  <a:pt x="383613" y="279654"/>
                </a:cubicBezTo>
                <a:cubicBezTo>
                  <a:pt x="391519" y="279654"/>
                  <a:pt x="397901" y="286036"/>
                  <a:pt x="397901" y="293942"/>
                </a:cubicBezTo>
                <a:lnTo>
                  <a:pt x="397901" y="559784"/>
                </a:lnTo>
                <a:lnTo>
                  <a:pt x="467910" y="489775"/>
                </a:lnTo>
                <a:cubicBezTo>
                  <a:pt x="473529" y="484156"/>
                  <a:pt x="482578" y="484156"/>
                  <a:pt x="488103" y="489775"/>
                </a:cubicBezTo>
                <a:cubicBezTo>
                  <a:pt x="493627" y="495395"/>
                  <a:pt x="493722" y="504444"/>
                  <a:pt x="488103" y="509969"/>
                </a:cubicBezTo>
                <a:lnTo>
                  <a:pt x="397806" y="600170"/>
                </a:lnTo>
                <a:lnTo>
                  <a:pt x="397806" y="816483"/>
                </a:lnTo>
                <a:lnTo>
                  <a:pt x="593925" y="620363"/>
                </a:lnTo>
                <a:cubicBezTo>
                  <a:pt x="599545" y="614744"/>
                  <a:pt x="608594" y="614744"/>
                  <a:pt x="614118" y="620363"/>
                </a:cubicBezTo>
                <a:cubicBezTo>
                  <a:pt x="619643" y="625983"/>
                  <a:pt x="619738" y="635032"/>
                  <a:pt x="614118" y="64055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" name="Google Shape;110;p2">
            <a:extLst>
              <a:ext uri="{FF2B5EF4-FFF2-40B4-BE49-F238E27FC236}">
                <a16:creationId xmlns:a16="http://schemas.microsoft.com/office/drawing/2014/main" id="{26897543-8570-9741-CF64-0FC765434AE9}"/>
              </a:ext>
            </a:extLst>
          </p:cNvPr>
          <p:cNvSpPr/>
          <p:nvPr userDrawn="1"/>
        </p:nvSpPr>
        <p:spPr>
          <a:xfrm rot="16200000">
            <a:off x="1822357" y="671717"/>
            <a:ext cx="878943" cy="2131140"/>
          </a:xfrm>
          <a:prstGeom prst="round2SameRect">
            <a:avLst>
              <a:gd name="adj1" fmla="val 26420"/>
              <a:gd name="adj2" fmla="val 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1" i="0" u="sng" strike="noStrike" kern="0" cap="none" spc="0" normalizeH="0" baseline="0" noProof="0" dirty="0">
              <a:ln>
                <a:noFill/>
              </a:ln>
              <a:solidFill>
                <a:srgbClr val="538CD5"/>
              </a:solidFill>
              <a:effectLst/>
              <a:uLnTx/>
              <a:uFillTx/>
              <a:latin typeface="삼성긴고딕 Regular" panose="020B0600000101010101" pitchFamily="50" charset="-127"/>
              <a:ea typeface="삼성긴고딕 Regular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111;p2">
            <a:extLst>
              <a:ext uri="{FF2B5EF4-FFF2-40B4-BE49-F238E27FC236}">
                <a16:creationId xmlns:a16="http://schemas.microsoft.com/office/drawing/2014/main" id="{6B705DCB-C8E6-A3D9-99B8-79153A5511A9}"/>
              </a:ext>
            </a:extLst>
          </p:cNvPr>
          <p:cNvSpPr/>
          <p:nvPr userDrawn="1"/>
        </p:nvSpPr>
        <p:spPr>
          <a:xfrm>
            <a:off x="3327398" y="1297818"/>
            <a:ext cx="8864601" cy="878941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lvl="0" algn="ctr"/>
            <a:endParaRPr noProof="0" dirty="0"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66981140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0"/>
            <a:ext cx="12192000" cy="275590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4ABEDEE1-A7FF-50CE-C4E7-FFA615B3D85D}"/>
              </a:ext>
            </a:extLst>
          </p:cNvPr>
          <p:cNvSpPr/>
          <p:nvPr/>
        </p:nvSpPr>
        <p:spPr>
          <a:xfrm rot="10800000">
            <a:off x="8409632" y="448866"/>
            <a:ext cx="788506" cy="419814"/>
          </a:xfrm>
          <a:custGeom>
            <a:avLst/>
            <a:gdLst>
              <a:gd name="connsiteX0" fmla="*/ 662531 w 1191915"/>
              <a:gd name="connsiteY0" fmla="*/ 674258 h 674258"/>
              <a:gd name="connsiteX1" fmla="*/ 427629 w 1191915"/>
              <a:gd name="connsiteY1" fmla="*/ 674258 h 674258"/>
              <a:gd name="connsiteX2" fmla="*/ 294429 w 1191915"/>
              <a:gd name="connsiteY2" fmla="*/ 541058 h 674258"/>
              <a:gd name="connsiteX3" fmla="*/ 294429 w 1191915"/>
              <a:gd name="connsiteY3" fmla="*/ 541005 h 674258"/>
              <a:gd name="connsiteX4" fmla="*/ 427629 w 1191915"/>
              <a:gd name="connsiteY4" fmla="*/ 407805 h 674258"/>
              <a:gd name="connsiteX5" fmla="*/ 462067 w 1191915"/>
              <a:gd name="connsiteY5" fmla="*/ 407805 h 674258"/>
              <a:gd name="connsiteX6" fmla="*/ 452138 w 1191915"/>
              <a:gd name="connsiteY6" fmla="*/ 393078 h 674258"/>
              <a:gd name="connsiteX7" fmla="*/ 441670 w 1191915"/>
              <a:gd name="connsiteY7" fmla="*/ 341231 h 674258"/>
              <a:gd name="connsiteX8" fmla="*/ 441670 w 1191915"/>
              <a:gd name="connsiteY8" fmla="*/ 341178 h 674258"/>
              <a:gd name="connsiteX9" fmla="*/ 452138 w 1191915"/>
              <a:gd name="connsiteY9" fmla="*/ 289331 h 674258"/>
              <a:gd name="connsiteX10" fmla="*/ 467562 w 1191915"/>
              <a:gd name="connsiteY10" fmla="*/ 266453 h 674258"/>
              <a:gd name="connsiteX11" fmla="*/ 133200 w 1191915"/>
              <a:gd name="connsiteY11" fmla="*/ 266453 h 674258"/>
              <a:gd name="connsiteX12" fmla="*/ 0 w 1191915"/>
              <a:gd name="connsiteY12" fmla="*/ 133253 h 674258"/>
              <a:gd name="connsiteX13" fmla="*/ 0 w 1191915"/>
              <a:gd name="connsiteY13" fmla="*/ 133200 h 674258"/>
              <a:gd name="connsiteX14" fmla="*/ 133200 w 1191915"/>
              <a:gd name="connsiteY14" fmla="*/ 0 h 674258"/>
              <a:gd name="connsiteX15" fmla="*/ 750245 w 1191915"/>
              <a:gd name="connsiteY15" fmla="*/ 0 h 674258"/>
              <a:gd name="connsiteX16" fmla="*/ 883445 w 1191915"/>
              <a:gd name="connsiteY16" fmla="*/ 133200 h 674258"/>
              <a:gd name="connsiteX17" fmla="*/ 883445 w 1191915"/>
              <a:gd name="connsiteY17" fmla="*/ 133253 h 674258"/>
              <a:gd name="connsiteX18" fmla="*/ 872978 w 1191915"/>
              <a:gd name="connsiteY18" fmla="*/ 185101 h 674258"/>
              <a:gd name="connsiteX19" fmla="*/ 857554 w 1191915"/>
              <a:gd name="connsiteY19" fmla="*/ 207978 h 674258"/>
              <a:gd name="connsiteX20" fmla="*/ 1058715 w 1191915"/>
              <a:gd name="connsiteY20" fmla="*/ 207978 h 674258"/>
              <a:gd name="connsiteX21" fmla="*/ 1191915 w 1191915"/>
              <a:gd name="connsiteY21" fmla="*/ 341178 h 674258"/>
              <a:gd name="connsiteX22" fmla="*/ 1191915 w 1191915"/>
              <a:gd name="connsiteY22" fmla="*/ 341231 h 674258"/>
              <a:gd name="connsiteX23" fmla="*/ 1058715 w 1191915"/>
              <a:gd name="connsiteY23" fmla="*/ 474431 h 674258"/>
              <a:gd name="connsiteX24" fmla="*/ 775336 w 1191915"/>
              <a:gd name="connsiteY24" fmla="*/ 474431 h 674258"/>
              <a:gd name="connsiteX25" fmla="*/ 785265 w 1191915"/>
              <a:gd name="connsiteY25" fmla="*/ 489158 h 674258"/>
              <a:gd name="connsiteX26" fmla="*/ 795732 w 1191915"/>
              <a:gd name="connsiteY26" fmla="*/ 541005 h 674258"/>
              <a:gd name="connsiteX27" fmla="*/ 795732 w 1191915"/>
              <a:gd name="connsiteY27" fmla="*/ 541058 h 674258"/>
              <a:gd name="connsiteX28" fmla="*/ 662531 w 1191915"/>
              <a:gd name="connsiteY28" fmla="*/ 674258 h 674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91915" h="674258">
                <a:moveTo>
                  <a:pt x="662531" y="674258"/>
                </a:moveTo>
                <a:lnTo>
                  <a:pt x="427629" y="674258"/>
                </a:lnTo>
                <a:cubicBezTo>
                  <a:pt x="354065" y="674258"/>
                  <a:pt x="294429" y="614623"/>
                  <a:pt x="294429" y="541058"/>
                </a:cubicBezTo>
                <a:lnTo>
                  <a:pt x="294429" y="541005"/>
                </a:lnTo>
                <a:cubicBezTo>
                  <a:pt x="294429" y="467441"/>
                  <a:pt x="354065" y="407805"/>
                  <a:pt x="427629" y="407805"/>
                </a:cubicBezTo>
                <a:lnTo>
                  <a:pt x="462067" y="407805"/>
                </a:lnTo>
                <a:lnTo>
                  <a:pt x="452138" y="393078"/>
                </a:lnTo>
                <a:cubicBezTo>
                  <a:pt x="445397" y="377142"/>
                  <a:pt x="441670" y="359622"/>
                  <a:pt x="441670" y="341231"/>
                </a:cubicBezTo>
                <a:lnTo>
                  <a:pt x="441670" y="341178"/>
                </a:lnTo>
                <a:cubicBezTo>
                  <a:pt x="441670" y="322787"/>
                  <a:pt x="445397" y="305267"/>
                  <a:pt x="452138" y="289331"/>
                </a:cubicBezTo>
                <a:lnTo>
                  <a:pt x="467562" y="266453"/>
                </a:lnTo>
                <a:lnTo>
                  <a:pt x="133200" y="266453"/>
                </a:lnTo>
                <a:cubicBezTo>
                  <a:pt x="59636" y="266453"/>
                  <a:pt x="0" y="206817"/>
                  <a:pt x="0" y="133253"/>
                </a:cubicBezTo>
                <a:lnTo>
                  <a:pt x="0" y="133200"/>
                </a:lnTo>
                <a:cubicBezTo>
                  <a:pt x="0" y="59636"/>
                  <a:pt x="59636" y="0"/>
                  <a:pt x="133200" y="0"/>
                </a:cubicBezTo>
                <a:lnTo>
                  <a:pt x="750245" y="0"/>
                </a:lnTo>
                <a:cubicBezTo>
                  <a:pt x="823810" y="0"/>
                  <a:pt x="883445" y="59636"/>
                  <a:pt x="883445" y="133200"/>
                </a:cubicBezTo>
                <a:lnTo>
                  <a:pt x="883445" y="133253"/>
                </a:lnTo>
                <a:cubicBezTo>
                  <a:pt x="883445" y="151644"/>
                  <a:pt x="879718" y="169165"/>
                  <a:pt x="872978" y="185101"/>
                </a:cubicBezTo>
                <a:lnTo>
                  <a:pt x="857554" y="207978"/>
                </a:lnTo>
                <a:lnTo>
                  <a:pt x="1058715" y="207978"/>
                </a:lnTo>
                <a:cubicBezTo>
                  <a:pt x="1132279" y="207978"/>
                  <a:pt x="1191915" y="267614"/>
                  <a:pt x="1191915" y="341178"/>
                </a:cubicBezTo>
                <a:lnTo>
                  <a:pt x="1191915" y="341231"/>
                </a:lnTo>
                <a:cubicBezTo>
                  <a:pt x="1191915" y="414796"/>
                  <a:pt x="1132279" y="474431"/>
                  <a:pt x="1058715" y="474431"/>
                </a:cubicBezTo>
                <a:lnTo>
                  <a:pt x="775336" y="474431"/>
                </a:lnTo>
                <a:lnTo>
                  <a:pt x="785265" y="489158"/>
                </a:lnTo>
                <a:cubicBezTo>
                  <a:pt x="792005" y="505093"/>
                  <a:pt x="795732" y="522614"/>
                  <a:pt x="795732" y="541005"/>
                </a:cubicBezTo>
                <a:lnTo>
                  <a:pt x="795732" y="541058"/>
                </a:lnTo>
                <a:cubicBezTo>
                  <a:pt x="795732" y="614623"/>
                  <a:pt x="736096" y="674258"/>
                  <a:pt x="662531" y="674258"/>
                </a:cubicBezTo>
                <a:close/>
              </a:path>
            </a:pathLst>
          </a:custGeom>
          <a:solidFill>
            <a:srgbClr val="FFFFFF"/>
          </a:solidFill>
          <a:ln w="524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1440B68-87E3-524A-1CCE-1B9CABBB44F1}"/>
              </a:ext>
            </a:extLst>
          </p:cNvPr>
          <p:cNvGrpSpPr/>
          <p:nvPr userDrawn="1"/>
        </p:nvGrpSpPr>
        <p:grpSpPr>
          <a:xfrm>
            <a:off x="8883015" y="371677"/>
            <a:ext cx="2259996" cy="2384223"/>
            <a:chOff x="8883015" y="374724"/>
            <a:chExt cx="2259996" cy="2384223"/>
          </a:xfrm>
        </p:grpSpPr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96B8E5C3-4E74-02A3-53FC-FF2507286569}"/>
                </a:ext>
              </a:extLst>
            </p:cNvPr>
            <p:cNvSpPr/>
            <p:nvPr/>
          </p:nvSpPr>
          <p:spPr>
            <a:xfrm>
              <a:off x="9993915" y="1307528"/>
              <a:ext cx="110680" cy="166401"/>
            </a:xfrm>
            <a:custGeom>
              <a:avLst/>
              <a:gdLst>
                <a:gd name="connsiteX0" fmla="*/ 96393 w 110680"/>
                <a:gd name="connsiteY0" fmla="*/ 137827 h 166401"/>
                <a:gd name="connsiteX1" fmla="*/ 28575 w 110680"/>
                <a:gd name="connsiteY1" fmla="*/ 137827 h 166401"/>
                <a:gd name="connsiteX2" fmla="*/ 28575 w 110680"/>
                <a:gd name="connsiteY2" fmla="*/ 14288 h 166401"/>
                <a:gd name="connsiteX3" fmla="*/ 14288 w 110680"/>
                <a:gd name="connsiteY3" fmla="*/ 0 h 166401"/>
                <a:gd name="connsiteX4" fmla="*/ 0 w 110680"/>
                <a:gd name="connsiteY4" fmla="*/ 14288 h 166401"/>
                <a:gd name="connsiteX5" fmla="*/ 0 w 110680"/>
                <a:gd name="connsiteY5" fmla="*/ 152114 h 166401"/>
                <a:gd name="connsiteX6" fmla="*/ 14288 w 110680"/>
                <a:gd name="connsiteY6" fmla="*/ 166402 h 166401"/>
                <a:gd name="connsiteX7" fmla="*/ 96393 w 110680"/>
                <a:gd name="connsiteY7" fmla="*/ 166402 h 166401"/>
                <a:gd name="connsiteX8" fmla="*/ 110681 w 110680"/>
                <a:gd name="connsiteY8" fmla="*/ 152114 h 166401"/>
                <a:gd name="connsiteX9" fmla="*/ 96393 w 110680"/>
                <a:gd name="connsiteY9" fmla="*/ 137827 h 16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680" h="166401">
                  <a:moveTo>
                    <a:pt x="96393" y="137827"/>
                  </a:moveTo>
                  <a:lnTo>
                    <a:pt x="28575" y="137827"/>
                  </a:lnTo>
                  <a:lnTo>
                    <a:pt x="28575" y="14288"/>
                  </a:lnTo>
                  <a:cubicBezTo>
                    <a:pt x="28575" y="6382"/>
                    <a:pt x="22193" y="0"/>
                    <a:pt x="14288" y="0"/>
                  </a:cubicBezTo>
                  <a:cubicBezTo>
                    <a:pt x="6382" y="0"/>
                    <a:pt x="0" y="6382"/>
                    <a:pt x="0" y="14288"/>
                  </a:cubicBezTo>
                  <a:lnTo>
                    <a:pt x="0" y="152114"/>
                  </a:lnTo>
                  <a:cubicBezTo>
                    <a:pt x="0" y="160020"/>
                    <a:pt x="6382" y="166402"/>
                    <a:pt x="14288" y="166402"/>
                  </a:cubicBezTo>
                  <a:lnTo>
                    <a:pt x="96393" y="166402"/>
                  </a:lnTo>
                  <a:cubicBezTo>
                    <a:pt x="104299" y="166402"/>
                    <a:pt x="110681" y="160020"/>
                    <a:pt x="110681" y="152114"/>
                  </a:cubicBezTo>
                  <a:cubicBezTo>
                    <a:pt x="110681" y="144209"/>
                    <a:pt x="104299" y="137827"/>
                    <a:pt x="96393" y="1378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74E0636F-F460-17B7-E099-AC580E225286}"/>
                </a:ext>
              </a:extLst>
            </p:cNvPr>
            <p:cNvSpPr/>
            <p:nvPr/>
          </p:nvSpPr>
          <p:spPr>
            <a:xfrm>
              <a:off x="8883015" y="374724"/>
              <a:ext cx="2259996" cy="2384223"/>
            </a:xfrm>
            <a:custGeom>
              <a:avLst/>
              <a:gdLst>
                <a:gd name="connsiteX0" fmla="*/ 2014061 w 2259996"/>
                <a:gd name="connsiteY0" fmla="*/ 2139812 h 2384223"/>
                <a:gd name="connsiteX1" fmla="*/ 2014061 w 2259996"/>
                <a:gd name="connsiteY1" fmla="*/ 1271227 h 2384223"/>
                <a:gd name="connsiteX2" fmla="*/ 1514380 w 2259996"/>
                <a:gd name="connsiteY2" fmla="*/ 1271227 h 2384223"/>
                <a:gd name="connsiteX3" fmla="*/ 1514380 w 2259996"/>
                <a:gd name="connsiteY3" fmla="*/ 751067 h 2384223"/>
                <a:gd name="connsiteX4" fmla="*/ 1139381 w 2259996"/>
                <a:gd name="connsiteY4" fmla="*/ 751067 h 2384223"/>
                <a:gd name="connsiteX5" fmla="*/ 1139381 w 2259996"/>
                <a:gd name="connsiteY5" fmla="*/ 366829 h 2384223"/>
                <a:gd name="connsiteX6" fmla="*/ 1169003 w 2259996"/>
                <a:gd name="connsiteY6" fmla="*/ 363876 h 2384223"/>
                <a:gd name="connsiteX7" fmla="*/ 1304830 w 2259996"/>
                <a:gd name="connsiteY7" fmla="*/ 357970 h 2384223"/>
                <a:gd name="connsiteX8" fmla="*/ 1392936 w 2259996"/>
                <a:gd name="connsiteY8" fmla="*/ 390546 h 2384223"/>
                <a:gd name="connsiteX9" fmla="*/ 1433989 w 2259996"/>
                <a:gd name="connsiteY9" fmla="*/ 449220 h 2384223"/>
                <a:gd name="connsiteX10" fmla="*/ 1538097 w 2259996"/>
                <a:gd name="connsiteY10" fmla="*/ 532373 h 2384223"/>
                <a:gd name="connsiteX11" fmla="*/ 1554956 w 2259996"/>
                <a:gd name="connsiteY11" fmla="*/ 533230 h 2384223"/>
                <a:gd name="connsiteX12" fmla="*/ 1671257 w 2259996"/>
                <a:gd name="connsiteY12" fmla="*/ 504179 h 2384223"/>
                <a:gd name="connsiteX13" fmla="*/ 1680020 w 2259996"/>
                <a:gd name="connsiteY13" fmla="*/ 491035 h 2384223"/>
                <a:gd name="connsiteX14" fmla="*/ 1680020 w 2259996"/>
                <a:gd name="connsiteY14" fmla="*/ 162803 h 2384223"/>
                <a:gd name="connsiteX15" fmla="*/ 1673638 w 2259996"/>
                <a:gd name="connsiteY15" fmla="*/ 150897 h 2384223"/>
                <a:gd name="connsiteX16" fmla="*/ 1660208 w 2259996"/>
                <a:gd name="connsiteY16" fmla="*/ 149659 h 2384223"/>
                <a:gd name="connsiteX17" fmla="*/ 1540955 w 2259996"/>
                <a:gd name="connsiteY17" fmla="*/ 175852 h 2384223"/>
                <a:gd name="connsiteX18" fmla="*/ 1459421 w 2259996"/>
                <a:gd name="connsiteY18" fmla="*/ 108130 h 2384223"/>
                <a:gd name="connsiteX19" fmla="*/ 1411224 w 2259996"/>
                <a:gd name="connsiteY19" fmla="*/ 40502 h 2384223"/>
                <a:gd name="connsiteX20" fmla="*/ 1307116 w 2259996"/>
                <a:gd name="connsiteY20" fmla="*/ 1354 h 2384223"/>
                <a:gd name="connsiteX21" fmla="*/ 1166146 w 2259996"/>
                <a:gd name="connsiteY21" fmla="*/ 7260 h 2384223"/>
                <a:gd name="connsiteX22" fmla="*/ 1123855 w 2259996"/>
                <a:gd name="connsiteY22" fmla="*/ 11451 h 2384223"/>
                <a:gd name="connsiteX23" fmla="*/ 1110806 w 2259996"/>
                <a:gd name="connsiteY23" fmla="*/ 25643 h 2384223"/>
                <a:gd name="connsiteX24" fmla="*/ 1110806 w 2259996"/>
                <a:gd name="connsiteY24" fmla="*/ 750972 h 2384223"/>
                <a:gd name="connsiteX25" fmla="*/ 1110806 w 2259996"/>
                <a:gd name="connsiteY25" fmla="*/ 750972 h 2384223"/>
                <a:gd name="connsiteX26" fmla="*/ 745522 w 2259996"/>
                <a:gd name="connsiteY26" fmla="*/ 750972 h 2384223"/>
                <a:gd name="connsiteX27" fmla="*/ 745522 w 2259996"/>
                <a:gd name="connsiteY27" fmla="*/ 1271132 h 2384223"/>
                <a:gd name="connsiteX28" fmla="*/ 245936 w 2259996"/>
                <a:gd name="connsiteY28" fmla="*/ 1271132 h 2384223"/>
                <a:gd name="connsiteX29" fmla="*/ 245936 w 2259996"/>
                <a:gd name="connsiteY29" fmla="*/ 2138860 h 2384223"/>
                <a:gd name="connsiteX30" fmla="*/ 0 w 2259996"/>
                <a:gd name="connsiteY30" fmla="*/ 2384224 h 2384223"/>
                <a:gd name="connsiteX31" fmla="*/ 2259997 w 2259996"/>
                <a:gd name="connsiteY31" fmla="*/ 2384224 h 2384223"/>
                <a:gd name="connsiteX32" fmla="*/ 2014157 w 2259996"/>
                <a:gd name="connsiteY32" fmla="*/ 2139812 h 2384223"/>
                <a:gd name="connsiteX33" fmla="*/ 1139476 w 2259996"/>
                <a:gd name="connsiteY33" fmla="*/ 38692 h 2384223"/>
                <a:gd name="connsiteX34" fmla="*/ 1169194 w 2259996"/>
                <a:gd name="connsiteY34" fmla="*/ 35644 h 2384223"/>
                <a:gd name="connsiteX35" fmla="*/ 1304925 w 2259996"/>
                <a:gd name="connsiteY35" fmla="*/ 29739 h 2384223"/>
                <a:gd name="connsiteX36" fmla="*/ 1393031 w 2259996"/>
                <a:gd name="connsiteY36" fmla="*/ 62314 h 2384223"/>
                <a:gd name="connsiteX37" fmla="*/ 1434084 w 2259996"/>
                <a:gd name="connsiteY37" fmla="*/ 120988 h 2384223"/>
                <a:gd name="connsiteX38" fmla="*/ 1538192 w 2259996"/>
                <a:gd name="connsiteY38" fmla="*/ 204237 h 2384223"/>
                <a:gd name="connsiteX39" fmla="*/ 1651540 w 2259996"/>
                <a:gd name="connsiteY39" fmla="*/ 184044 h 2384223"/>
                <a:gd name="connsiteX40" fmla="*/ 1651540 w 2259996"/>
                <a:gd name="connsiteY40" fmla="*/ 481510 h 2384223"/>
                <a:gd name="connsiteX41" fmla="*/ 1541050 w 2259996"/>
                <a:gd name="connsiteY41" fmla="*/ 504084 h 2384223"/>
                <a:gd name="connsiteX42" fmla="*/ 1459611 w 2259996"/>
                <a:gd name="connsiteY42" fmla="*/ 436361 h 2384223"/>
                <a:gd name="connsiteX43" fmla="*/ 1411414 w 2259996"/>
                <a:gd name="connsiteY43" fmla="*/ 368734 h 2384223"/>
                <a:gd name="connsiteX44" fmla="*/ 1307306 w 2259996"/>
                <a:gd name="connsiteY44" fmla="*/ 329586 h 2384223"/>
                <a:gd name="connsiteX45" fmla="*/ 1271302 w 2259996"/>
                <a:gd name="connsiteY45" fmla="*/ 328252 h 2384223"/>
                <a:gd name="connsiteX46" fmla="*/ 1166241 w 2259996"/>
                <a:gd name="connsiteY46" fmla="*/ 335587 h 2384223"/>
                <a:gd name="connsiteX47" fmla="*/ 1139571 w 2259996"/>
                <a:gd name="connsiteY47" fmla="*/ 338349 h 2384223"/>
                <a:gd name="connsiteX48" fmla="*/ 1139571 w 2259996"/>
                <a:gd name="connsiteY48" fmla="*/ 38692 h 2384223"/>
                <a:gd name="connsiteX49" fmla="*/ 714756 w 2259996"/>
                <a:gd name="connsiteY49" fmla="*/ 2179531 h 2384223"/>
                <a:gd name="connsiteX50" fmla="*/ 489871 w 2259996"/>
                <a:gd name="connsiteY50" fmla="*/ 2179531 h 2384223"/>
                <a:gd name="connsiteX51" fmla="*/ 489871 w 2259996"/>
                <a:gd name="connsiteY51" fmla="*/ 1921785 h 2384223"/>
                <a:gd name="connsiteX52" fmla="*/ 714756 w 2259996"/>
                <a:gd name="connsiteY52" fmla="*/ 1921785 h 2384223"/>
                <a:gd name="connsiteX53" fmla="*/ 714756 w 2259996"/>
                <a:gd name="connsiteY53" fmla="*/ 2179531 h 2384223"/>
                <a:gd name="connsiteX54" fmla="*/ 714756 w 2259996"/>
                <a:gd name="connsiteY54" fmla="*/ 1756526 h 2384223"/>
                <a:gd name="connsiteX55" fmla="*/ 489871 w 2259996"/>
                <a:gd name="connsiteY55" fmla="*/ 1756526 h 2384223"/>
                <a:gd name="connsiteX56" fmla="*/ 489871 w 2259996"/>
                <a:gd name="connsiteY56" fmla="*/ 1498780 h 2384223"/>
                <a:gd name="connsiteX57" fmla="*/ 714756 w 2259996"/>
                <a:gd name="connsiteY57" fmla="*/ 1498780 h 2384223"/>
                <a:gd name="connsiteX58" fmla="*/ 714756 w 2259996"/>
                <a:gd name="connsiteY58" fmla="*/ 1756526 h 2384223"/>
                <a:gd name="connsiteX59" fmla="*/ 1066514 w 2259996"/>
                <a:gd name="connsiteY59" fmla="*/ 2179531 h 2384223"/>
                <a:gd name="connsiteX60" fmla="*/ 841629 w 2259996"/>
                <a:gd name="connsiteY60" fmla="*/ 2179531 h 2384223"/>
                <a:gd name="connsiteX61" fmla="*/ 841629 w 2259996"/>
                <a:gd name="connsiteY61" fmla="*/ 1921785 h 2384223"/>
                <a:gd name="connsiteX62" fmla="*/ 1066514 w 2259996"/>
                <a:gd name="connsiteY62" fmla="*/ 1921785 h 2384223"/>
                <a:gd name="connsiteX63" fmla="*/ 1066514 w 2259996"/>
                <a:gd name="connsiteY63" fmla="*/ 2179531 h 2384223"/>
                <a:gd name="connsiteX64" fmla="*/ 1066514 w 2259996"/>
                <a:gd name="connsiteY64" fmla="*/ 1756526 h 2384223"/>
                <a:gd name="connsiteX65" fmla="*/ 841629 w 2259996"/>
                <a:gd name="connsiteY65" fmla="*/ 1756526 h 2384223"/>
                <a:gd name="connsiteX66" fmla="*/ 841629 w 2259996"/>
                <a:gd name="connsiteY66" fmla="*/ 1498780 h 2384223"/>
                <a:gd name="connsiteX67" fmla="*/ 1066514 w 2259996"/>
                <a:gd name="connsiteY67" fmla="*/ 1498780 h 2384223"/>
                <a:gd name="connsiteX68" fmla="*/ 1066514 w 2259996"/>
                <a:gd name="connsiteY68" fmla="*/ 1756526 h 2384223"/>
                <a:gd name="connsiteX69" fmla="*/ 925544 w 2259996"/>
                <a:gd name="connsiteY69" fmla="*/ 1080061 h 2384223"/>
                <a:gd name="connsiteX70" fmla="*/ 1129951 w 2259996"/>
                <a:gd name="connsiteY70" fmla="*/ 875654 h 2384223"/>
                <a:gd name="connsiteX71" fmla="*/ 1334357 w 2259996"/>
                <a:gd name="connsiteY71" fmla="*/ 1080061 h 2384223"/>
                <a:gd name="connsiteX72" fmla="*/ 1129951 w 2259996"/>
                <a:gd name="connsiteY72" fmla="*/ 1284467 h 2384223"/>
                <a:gd name="connsiteX73" fmla="*/ 925544 w 2259996"/>
                <a:gd name="connsiteY73" fmla="*/ 1080061 h 2384223"/>
                <a:gd name="connsiteX74" fmla="*/ 1418368 w 2259996"/>
                <a:gd name="connsiteY74" fmla="*/ 2179436 h 2384223"/>
                <a:gd name="connsiteX75" fmla="*/ 1193483 w 2259996"/>
                <a:gd name="connsiteY75" fmla="*/ 2179436 h 2384223"/>
                <a:gd name="connsiteX76" fmla="*/ 1193483 w 2259996"/>
                <a:gd name="connsiteY76" fmla="*/ 1921690 h 2384223"/>
                <a:gd name="connsiteX77" fmla="*/ 1418368 w 2259996"/>
                <a:gd name="connsiteY77" fmla="*/ 1921690 h 2384223"/>
                <a:gd name="connsiteX78" fmla="*/ 1418368 w 2259996"/>
                <a:gd name="connsiteY78" fmla="*/ 2179436 h 2384223"/>
                <a:gd name="connsiteX79" fmla="*/ 1418368 w 2259996"/>
                <a:gd name="connsiteY79" fmla="*/ 1756431 h 2384223"/>
                <a:gd name="connsiteX80" fmla="*/ 1193483 w 2259996"/>
                <a:gd name="connsiteY80" fmla="*/ 1756431 h 2384223"/>
                <a:gd name="connsiteX81" fmla="*/ 1193483 w 2259996"/>
                <a:gd name="connsiteY81" fmla="*/ 1498684 h 2384223"/>
                <a:gd name="connsiteX82" fmla="*/ 1418368 w 2259996"/>
                <a:gd name="connsiteY82" fmla="*/ 1498684 h 2384223"/>
                <a:gd name="connsiteX83" fmla="*/ 1418368 w 2259996"/>
                <a:gd name="connsiteY83" fmla="*/ 1756431 h 2384223"/>
                <a:gd name="connsiteX84" fmla="*/ 1770126 w 2259996"/>
                <a:gd name="connsiteY84" fmla="*/ 2179436 h 2384223"/>
                <a:gd name="connsiteX85" fmla="*/ 1545241 w 2259996"/>
                <a:gd name="connsiteY85" fmla="*/ 2179436 h 2384223"/>
                <a:gd name="connsiteX86" fmla="*/ 1545241 w 2259996"/>
                <a:gd name="connsiteY86" fmla="*/ 1921690 h 2384223"/>
                <a:gd name="connsiteX87" fmla="*/ 1770126 w 2259996"/>
                <a:gd name="connsiteY87" fmla="*/ 1921690 h 2384223"/>
                <a:gd name="connsiteX88" fmla="*/ 1770126 w 2259996"/>
                <a:gd name="connsiteY88" fmla="*/ 2179436 h 2384223"/>
                <a:gd name="connsiteX89" fmla="*/ 1770126 w 2259996"/>
                <a:gd name="connsiteY89" fmla="*/ 1756431 h 2384223"/>
                <a:gd name="connsiteX90" fmla="*/ 1545241 w 2259996"/>
                <a:gd name="connsiteY90" fmla="*/ 1756431 h 2384223"/>
                <a:gd name="connsiteX91" fmla="*/ 1545241 w 2259996"/>
                <a:gd name="connsiteY91" fmla="*/ 1498684 h 2384223"/>
                <a:gd name="connsiteX92" fmla="*/ 1770126 w 2259996"/>
                <a:gd name="connsiteY92" fmla="*/ 1498684 h 2384223"/>
                <a:gd name="connsiteX93" fmla="*/ 1770126 w 2259996"/>
                <a:gd name="connsiteY93" fmla="*/ 1756431 h 238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259996" h="2384223">
                  <a:moveTo>
                    <a:pt x="2014061" y="2139812"/>
                  </a:moveTo>
                  <a:lnTo>
                    <a:pt x="2014061" y="1271227"/>
                  </a:lnTo>
                  <a:lnTo>
                    <a:pt x="1514380" y="1271227"/>
                  </a:lnTo>
                  <a:lnTo>
                    <a:pt x="1514380" y="751067"/>
                  </a:lnTo>
                  <a:lnTo>
                    <a:pt x="1139381" y="751067"/>
                  </a:lnTo>
                  <a:lnTo>
                    <a:pt x="1139381" y="366829"/>
                  </a:lnTo>
                  <a:cubicBezTo>
                    <a:pt x="1149287" y="365876"/>
                    <a:pt x="1159193" y="364924"/>
                    <a:pt x="1169003" y="363876"/>
                  </a:cubicBezTo>
                  <a:cubicBezTo>
                    <a:pt x="1215390" y="359018"/>
                    <a:pt x="1259205" y="354351"/>
                    <a:pt x="1304830" y="357970"/>
                  </a:cubicBezTo>
                  <a:cubicBezTo>
                    <a:pt x="1339787" y="360733"/>
                    <a:pt x="1371029" y="372353"/>
                    <a:pt x="1392936" y="390546"/>
                  </a:cubicBezTo>
                  <a:cubicBezTo>
                    <a:pt x="1412367" y="406738"/>
                    <a:pt x="1422845" y="427408"/>
                    <a:pt x="1433989" y="449220"/>
                  </a:cubicBezTo>
                  <a:cubicBezTo>
                    <a:pt x="1453134" y="486939"/>
                    <a:pt x="1472946" y="525896"/>
                    <a:pt x="1538097" y="532373"/>
                  </a:cubicBezTo>
                  <a:cubicBezTo>
                    <a:pt x="1543717" y="532945"/>
                    <a:pt x="1549337" y="533230"/>
                    <a:pt x="1554956" y="533230"/>
                  </a:cubicBezTo>
                  <a:cubicBezTo>
                    <a:pt x="1596295" y="533230"/>
                    <a:pt x="1636586" y="518752"/>
                    <a:pt x="1671257" y="504179"/>
                  </a:cubicBezTo>
                  <a:cubicBezTo>
                    <a:pt x="1676591" y="501988"/>
                    <a:pt x="1680020" y="496750"/>
                    <a:pt x="1680020" y="491035"/>
                  </a:cubicBezTo>
                  <a:lnTo>
                    <a:pt x="1680020" y="162803"/>
                  </a:lnTo>
                  <a:cubicBezTo>
                    <a:pt x="1680020" y="158041"/>
                    <a:pt x="1677638" y="153564"/>
                    <a:pt x="1673638" y="150897"/>
                  </a:cubicBezTo>
                  <a:cubicBezTo>
                    <a:pt x="1669637" y="148230"/>
                    <a:pt x="1664589" y="147754"/>
                    <a:pt x="1660208" y="149659"/>
                  </a:cubicBezTo>
                  <a:cubicBezTo>
                    <a:pt x="1624108" y="164899"/>
                    <a:pt x="1581722" y="179948"/>
                    <a:pt x="1540955" y="175852"/>
                  </a:cubicBezTo>
                  <a:cubicBezTo>
                    <a:pt x="1491329" y="170899"/>
                    <a:pt x="1477232" y="143182"/>
                    <a:pt x="1459421" y="108130"/>
                  </a:cubicBezTo>
                  <a:cubicBezTo>
                    <a:pt x="1448086" y="85746"/>
                    <a:pt x="1435132" y="60409"/>
                    <a:pt x="1411224" y="40502"/>
                  </a:cubicBezTo>
                  <a:cubicBezTo>
                    <a:pt x="1384840" y="18499"/>
                    <a:pt x="1347883" y="4593"/>
                    <a:pt x="1307116" y="1354"/>
                  </a:cubicBezTo>
                  <a:cubicBezTo>
                    <a:pt x="1258919" y="-2456"/>
                    <a:pt x="1211771" y="2497"/>
                    <a:pt x="1166146" y="7260"/>
                  </a:cubicBezTo>
                  <a:cubicBezTo>
                    <a:pt x="1152144" y="8784"/>
                    <a:pt x="1138047" y="10213"/>
                    <a:pt x="1123855" y="11451"/>
                  </a:cubicBezTo>
                  <a:cubicBezTo>
                    <a:pt x="1116521" y="12118"/>
                    <a:pt x="1110806" y="18309"/>
                    <a:pt x="1110806" y="25643"/>
                  </a:cubicBezTo>
                  <a:lnTo>
                    <a:pt x="1110806" y="750972"/>
                  </a:lnTo>
                  <a:lnTo>
                    <a:pt x="1110806" y="750972"/>
                  </a:lnTo>
                  <a:cubicBezTo>
                    <a:pt x="1110806" y="750972"/>
                    <a:pt x="745522" y="750972"/>
                    <a:pt x="745522" y="750972"/>
                  </a:cubicBezTo>
                  <a:lnTo>
                    <a:pt x="745522" y="1271132"/>
                  </a:lnTo>
                  <a:lnTo>
                    <a:pt x="245936" y="1271132"/>
                  </a:lnTo>
                  <a:lnTo>
                    <a:pt x="245936" y="2138860"/>
                  </a:lnTo>
                  <a:cubicBezTo>
                    <a:pt x="245936" y="2364412"/>
                    <a:pt x="0" y="2384224"/>
                    <a:pt x="0" y="2384224"/>
                  </a:cubicBezTo>
                  <a:lnTo>
                    <a:pt x="2259997" y="2384224"/>
                  </a:lnTo>
                  <a:cubicBezTo>
                    <a:pt x="2259997" y="2384224"/>
                    <a:pt x="2014823" y="2364507"/>
                    <a:pt x="2014157" y="2139812"/>
                  </a:cubicBezTo>
                  <a:close/>
                  <a:moveTo>
                    <a:pt x="1139476" y="38692"/>
                  </a:moveTo>
                  <a:cubicBezTo>
                    <a:pt x="1149382" y="37740"/>
                    <a:pt x="1159288" y="36692"/>
                    <a:pt x="1169194" y="35644"/>
                  </a:cubicBezTo>
                  <a:cubicBezTo>
                    <a:pt x="1215581" y="30787"/>
                    <a:pt x="1259300" y="26119"/>
                    <a:pt x="1304925" y="29739"/>
                  </a:cubicBezTo>
                  <a:cubicBezTo>
                    <a:pt x="1339882" y="32501"/>
                    <a:pt x="1371124" y="44122"/>
                    <a:pt x="1393031" y="62314"/>
                  </a:cubicBezTo>
                  <a:cubicBezTo>
                    <a:pt x="1412462" y="78507"/>
                    <a:pt x="1422940" y="99176"/>
                    <a:pt x="1434084" y="120988"/>
                  </a:cubicBezTo>
                  <a:cubicBezTo>
                    <a:pt x="1453229" y="158707"/>
                    <a:pt x="1473041" y="197665"/>
                    <a:pt x="1538192" y="204237"/>
                  </a:cubicBezTo>
                  <a:cubicBezTo>
                    <a:pt x="1577721" y="208237"/>
                    <a:pt x="1616774" y="197379"/>
                    <a:pt x="1651540" y="184044"/>
                  </a:cubicBezTo>
                  <a:lnTo>
                    <a:pt x="1651540" y="481510"/>
                  </a:lnTo>
                  <a:cubicBezTo>
                    <a:pt x="1617440" y="495416"/>
                    <a:pt x="1578578" y="507799"/>
                    <a:pt x="1541050" y="504084"/>
                  </a:cubicBezTo>
                  <a:cubicBezTo>
                    <a:pt x="1491425" y="499131"/>
                    <a:pt x="1477423" y="471413"/>
                    <a:pt x="1459611" y="436361"/>
                  </a:cubicBezTo>
                  <a:cubicBezTo>
                    <a:pt x="1448276" y="413977"/>
                    <a:pt x="1435322" y="388641"/>
                    <a:pt x="1411414" y="368734"/>
                  </a:cubicBezTo>
                  <a:cubicBezTo>
                    <a:pt x="1385030" y="346731"/>
                    <a:pt x="1348073" y="332824"/>
                    <a:pt x="1307306" y="329586"/>
                  </a:cubicBezTo>
                  <a:cubicBezTo>
                    <a:pt x="1295210" y="328633"/>
                    <a:pt x="1283208" y="328252"/>
                    <a:pt x="1271302" y="328252"/>
                  </a:cubicBezTo>
                  <a:cubicBezTo>
                    <a:pt x="1235583" y="328252"/>
                    <a:pt x="1200436" y="331967"/>
                    <a:pt x="1166241" y="335587"/>
                  </a:cubicBezTo>
                  <a:cubicBezTo>
                    <a:pt x="1157383" y="336539"/>
                    <a:pt x="1148525" y="337492"/>
                    <a:pt x="1139571" y="338349"/>
                  </a:cubicBezTo>
                  <a:lnTo>
                    <a:pt x="1139571" y="38692"/>
                  </a:lnTo>
                  <a:close/>
                  <a:moveTo>
                    <a:pt x="714756" y="2179531"/>
                  </a:moveTo>
                  <a:lnTo>
                    <a:pt x="489871" y="2179531"/>
                  </a:lnTo>
                  <a:lnTo>
                    <a:pt x="489871" y="1921785"/>
                  </a:lnTo>
                  <a:lnTo>
                    <a:pt x="714756" y="1921785"/>
                  </a:lnTo>
                  <a:lnTo>
                    <a:pt x="714756" y="2179531"/>
                  </a:lnTo>
                  <a:close/>
                  <a:moveTo>
                    <a:pt x="714756" y="1756526"/>
                  </a:moveTo>
                  <a:lnTo>
                    <a:pt x="489871" y="1756526"/>
                  </a:lnTo>
                  <a:lnTo>
                    <a:pt x="489871" y="1498780"/>
                  </a:lnTo>
                  <a:lnTo>
                    <a:pt x="714756" y="1498780"/>
                  </a:lnTo>
                  <a:lnTo>
                    <a:pt x="714756" y="1756526"/>
                  </a:lnTo>
                  <a:close/>
                  <a:moveTo>
                    <a:pt x="1066514" y="2179531"/>
                  </a:moveTo>
                  <a:lnTo>
                    <a:pt x="841629" y="2179531"/>
                  </a:lnTo>
                  <a:lnTo>
                    <a:pt x="841629" y="1921785"/>
                  </a:lnTo>
                  <a:lnTo>
                    <a:pt x="1066514" y="1921785"/>
                  </a:lnTo>
                  <a:lnTo>
                    <a:pt x="1066514" y="2179531"/>
                  </a:lnTo>
                  <a:close/>
                  <a:moveTo>
                    <a:pt x="1066514" y="1756526"/>
                  </a:moveTo>
                  <a:lnTo>
                    <a:pt x="841629" y="1756526"/>
                  </a:lnTo>
                  <a:lnTo>
                    <a:pt x="841629" y="1498780"/>
                  </a:lnTo>
                  <a:lnTo>
                    <a:pt x="1066514" y="1498780"/>
                  </a:lnTo>
                  <a:lnTo>
                    <a:pt x="1066514" y="1756526"/>
                  </a:lnTo>
                  <a:close/>
                  <a:moveTo>
                    <a:pt x="925544" y="1080061"/>
                  </a:moveTo>
                  <a:cubicBezTo>
                    <a:pt x="925544" y="967189"/>
                    <a:pt x="1017080" y="875654"/>
                    <a:pt x="1129951" y="875654"/>
                  </a:cubicBezTo>
                  <a:cubicBezTo>
                    <a:pt x="1242822" y="875654"/>
                    <a:pt x="1334357" y="967189"/>
                    <a:pt x="1334357" y="1080061"/>
                  </a:cubicBezTo>
                  <a:cubicBezTo>
                    <a:pt x="1334357" y="1192932"/>
                    <a:pt x="1242822" y="1284467"/>
                    <a:pt x="1129951" y="1284467"/>
                  </a:cubicBezTo>
                  <a:cubicBezTo>
                    <a:pt x="1017080" y="1284467"/>
                    <a:pt x="925544" y="1192932"/>
                    <a:pt x="925544" y="1080061"/>
                  </a:cubicBezTo>
                  <a:close/>
                  <a:moveTo>
                    <a:pt x="1418368" y="2179436"/>
                  </a:moveTo>
                  <a:lnTo>
                    <a:pt x="1193483" y="2179436"/>
                  </a:lnTo>
                  <a:lnTo>
                    <a:pt x="1193483" y="1921690"/>
                  </a:lnTo>
                  <a:lnTo>
                    <a:pt x="1418368" y="1921690"/>
                  </a:lnTo>
                  <a:lnTo>
                    <a:pt x="1418368" y="2179436"/>
                  </a:lnTo>
                  <a:close/>
                  <a:moveTo>
                    <a:pt x="1418368" y="1756431"/>
                  </a:moveTo>
                  <a:lnTo>
                    <a:pt x="1193483" y="1756431"/>
                  </a:lnTo>
                  <a:lnTo>
                    <a:pt x="1193483" y="1498684"/>
                  </a:lnTo>
                  <a:lnTo>
                    <a:pt x="1418368" y="1498684"/>
                  </a:lnTo>
                  <a:lnTo>
                    <a:pt x="1418368" y="1756431"/>
                  </a:lnTo>
                  <a:close/>
                  <a:moveTo>
                    <a:pt x="1770126" y="2179436"/>
                  </a:moveTo>
                  <a:lnTo>
                    <a:pt x="1545241" y="2179436"/>
                  </a:lnTo>
                  <a:lnTo>
                    <a:pt x="1545241" y="1921690"/>
                  </a:lnTo>
                  <a:lnTo>
                    <a:pt x="1770126" y="1921690"/>
                  </a:lnTo>
                  <a:lnTo>
                    <a:pt x="1770126" y="2179436"/>
                  </a:lnTo>
                  <a:close/>
                  <a:moveTo>
                    <a:pt x="1770126" y="1756431"/>
                  </a:moveTo>
                  <a:lnTo>
                    <a:pt x="1545241" y="1756431"/>
                  </a:lnTo>
                  <a:lnTo>
                    <a:pt x="1545241" y="1498684"/>
                  </a:lnTo>
                  <a:lnTo>
                    <a:pt x="1770126" y="1498684"/>
                  </a:lnTo>
                  <a:lnTo>
                    <a:pt x="1770126" y="175643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BF77622-6166-35C0-4D5A-3FF36F9E6857}"/>
              </a:ext>
            </a:extLst>
          </p:cNvPr>
          <p:cNvGrpSpPr/>
          <p:nvPr userDrawn="1"/>
        </p:nvGrpSpPr>
        <p:grpSpPr>
          <a:xfrm>
            <a:off x="8014840" y="1743554"/>
            <a:ext cx="854694" cy="1012346"/>
            <a:chOff x="7578193" y="1528742"/>
            <a:chExt cx="1083937" cy="1283874"/>
          </a:xfrm>
        </p:grpSpPr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B3AE739-0BE3-2A97-A2E5-99028AA15149}"/>
                </a:ext>
              </a:extLst>
            </p:cNvPr>
            <p:cNvSpPr/>
            <p:nvPr/>
          </p:nvSpPr>
          <p:spPr>
            <a:xfrm>
              <a:off x="7578193" y="1528742"/>
              <a:ext cx="769984" cy="1283588"/>
            </a:xfrm>
            <a:custGeom>
              <a:avLst/>
              <a:gdLst>
                <a:gd name="connsiteX0" fmla="*/ 763611 w 769984"/>
                <a:gd name="connsiteY0" fmla="*/ 683609 h 1283588"/>
                <a:gd name="connsiteX1" fmla="*/ 734369 w 769984"/>
                <a:gd name="connsiteY1" fmla="*/ 625221 h 1283588"/>
                <a:gd name="connsiteX2" fmla="*/ 713700 w 769984"/>
                <a:gd name="connsiteY2" fmla="*/ 588645 h 1283588"/>
                <a:gd name="connsiteX3" fmla="*/ 705604 w 769984"/>
                <a:gd name="connsiteY3" fmla="*/ 496919 h 1283588"/>
                <a:gd name="connsiteX4" fmla="*/ 707128 w 769984"/>
                <a:gd name="connsiteY4" fmla="*/ 463010 h 1283588"/>
                <a:gd name="connsiteX5" fmla="*/ 662360 w 769984"/>
                <a:gd name="connsiteY5" fmla="*/ 320897 h 1283588"/>
                <a:gd name="connsiteX6" fmla="*/ 619212 w 769984"/>
                <a:gd name="connsiteY6" fmla="*/ 282512 h 1283588"/>
                <a:gd name="connsiteX7" fmla="*/ 567491 w 769984"/>
                <a:gd name="connsiteY7" fmla="*/ 228695 h 1283588"/>
                <a:gd name="connsiteX8" fmla="*/ 554633 w 769984"/>
                <a:gd name="connsiteY8" fmla="*/ 165926 h 1283588"/>
                <a:gd name="connsiteX9" fmla="*/ 545012 w 769984"/>
                <a:gd name="connsiteY9" fmla="*/ 107633 h 1283588"/>
                <a:gd name="connsiteX10" fmla="*/ 384897 w 769984"/>
                <a:gd name="connsiteY10" fmla="*/ 0 h 1283588"/>
                <a:gd name="connsiteX11" fmla="*/ 224877 w 769984"/>
                <a:gd name="connsiteY11" fmla="*/ 107537 h 1283588"/>
                <a:gd name="connsiteX12" fmla="*/ 215257 w 769984"/>
                <a:gd name="connsiteY12" fmla="*/ 165830 h 1283588"/>
                <a:gd name="connsiteX13" fmla="*/ 202398 w 769984"/>
                <a:gd name="connsiteY13" fmla="*/ 228600 h 1283588"/>
                <a:gd name="connsiteX14" fmla="*/ 150677 w 769984"/>
                <a:gd name="connsiteY14" fmla="*/ 282416 h 1283588"/>
                <a:gd name="connsiteX15" fmla="*/ 107529 w 769984"/>
                <a:gd name="connsiteY15" fmla="*/ 320802 h 1283588"/>
                <a:gd name="connsiteX16" fmla="*/ 62761 w 769984"/>
                <a:gd name="connsiteY16" fmla="*/ 462915 h 1283588"/>
                <a:gd name="connsiteX17" fmla="*/ 64285 w 769984"/>
                <a:gd name="connsiteY17" fmla="*/ 496824 h 1283588"/>
                <a:gd name="connsiteX18" fmla="*/ 56189 w 769984"/>
                <a:gd name="connsiteY18" fmla="*/ 588550 h 1283588"/>
                <a:gd name="connsiteX19" fmla="*/ 35520 w 769984"/>
                <a:gd name="connsiteY19" fmla="*/ 625126 h 1283588"/>
                <a:gd name="connsiteX20" fmla="*/ 6278 w 769984"/>
                <a:gd name="connsiteY20" fmla="*/ 683514 h 1283588"/>
                <a:gd name="connsiteX21" fmla="*/ 11231 w 769984"/>
                <a:gd name="connsiteY21" fmla="*/ 796100 h 1283588"/>
                <a:gd name="connsiteX22" fmla="*/ 132103 w 769984"/>
                <a:gd name="connsiteY22" fmla="*/ 942118 h 1283588"/>
                <a:gd name="connsiteX23" fmla="*/ 341558 w 769984"/>
                <a:gd name="connsiteY23" fmla="*/ 973074 h 1283588"/>
                <a:gd name="connsiteX24" fmla="*/ 370705 w 769984"/>
                <a:gd name="connsiteY24" fmla="*/ 972788 h 1283588"/>
                <a:gd name="connsiteX25" fmla="*/ 370705 w 769984"/>
                <a:gd name="connsiteY25" fmla="*/ 1283589 h 1283588"/>
                <a:gd name="connsiteX26" fmla="*/ 399280 w 769984"/>
                <a:gd name="connsiteY26" fmla="*/ 1283589 h 1283588"/>
                <a:gd name="connsiteX27" fmla="*/ 399280 w 769984"/>
                <a:gd name="connsiteY27" fmla="*/ 972788 h 1283588"/>
                <a:gd name="connsiteX28" fmla="*/ 428426 w 769984"/>
                <a:gd name="connsiteY28" fmla="*/ 973074 h 1283588"/>
                <a:gd name="connsiteX29" fmla="*/ 472241 w 769984"/>
                <a:gd name="connsiteY29" fmla="*/ 973646 h 1283588"/>
                <a:gd name="connsiteX30" fmla="*/ 637881 w 769984"/>
                <a:gd name="connsiteY30" fmla="*/ 942118 h 1283588"/>
                <a:gd name="connsiteX31" fmla="*/ 758753 w 769984"/>
                <a:gd name="connsiteY31" fmla="*/ 796100 h 1283588"/>
                <a:gd name="connsiteX32" fmla="*/ 763706 w 769984"/>
                <a:gd name="connsiteY32" fmla="*/ 683514 h 1283588"/>
                <a:gd name="connsiteX33" fmla="*/ 731607 w 769984"/>
                <a:gd name="connsiteY33" fmla="*/ 786956 h 1283588"/>
                <a:gd name="connsiteX34" fmla="*/ 623689 w 769984"/>
                <a:gd name="connsiteY34" fmla="*/ 917448 h 1283588"/>
                <a:gd name="connsiteX35" fmla="*/ 428807 w 769984"/>
                <a:gd name="connsiteY35" fmla="*/ 944690 h 1283588"/>
                <a:gd name="connsiteX36" fmla="*/ 399184 w 769984"/>
                <a:gd name="connsiteY36" fmla="*/ 944309 h 1283588"/>
                <a:gd name="connsiteX37" fmla="*/ 399184 w 769984"/>
                <a:gd name="connsiteY37" fmla="*/ 836581 h 1283588"/>
                <a:gd name="connsiteX38" fmla="*/ 399184 w 769984"/>
                <a:gd name="connsiteY38" fmla="*/ 836581 h 1283588"/>
                <a:gd name="connsiteX39" fmla="*/ 399184 w 769984"/>
                <a:gd name="connsiteY39" fmla="*/ 732473 h 1283588"/>
                <a:gd name="connsiteX40" fmla="*/ 558824 w 769984"/>
                <a:gd name="connsiteY40" fmla="*/ 572834 h 1283588"/>
                <a:gd name="connsiteX41" fmla="*/ 558824 w 769984"/>
                <a:gd name="connsiteY41" fmla="*/ 552641 h 1283588"/>
                <a:gd name="connsiteX42" fmla="*/ 538631 w 769984"/>
                <a:gd name="connsiteY42" fmla="*/ 552641 h 1283588"/>
                <a:gd name="connsiteX43" fmla="*/ 399184 w 769984"/>
                <a:gd name="connsiteY43" fmla="*/ 692087 h 1283588"/>
                <a:gd name="connsiteX44" fmla="*/ 399184 w 769984"/>
                <a:gd name="connsiteY44" fmla="*/ 588550 h 1283588"/>
                <a:gd name="connsiteX45" fmla="*/ 399184 w 769984"/>
                <a:gd name="connsiteY45" fmla="*/ 588550 h 1283588"/>
                <a:gd name="connsiteX46" fmla="*/ 399184 w 769984"/>
                <a:gd name="connsiteY46" fmla="*/ 432530 h 1283588"/>
                <a:gd name="connsiteX47" fmla="*/ 458716 w 769984"/>
                <a:gd name="connsiteY47" fmla="*/ 372999 h 1283588"/>
                <a:gd name="connsiteX48" fmla="*/ 458716 w 769984"/>
                <a:gd name="connsiteY48" fmla="*/ 352806 h 1283588"/>
                <a:gd name="connsiteX49" fmla="*/ 438523 w 769984"/>
                <a:gd name="connsiteY49" fmla="*/ 352806 h 1283588"/>
                <a:gd name="connsiteX50" fmla="*/ 399184 w 769984"/>
                <a:gd name="connsiteY50" fmla="*/ 392144 h 1283588"/>
                <a:gd name="connsiteX51" fmla="*/ 399184 w 769984"/>
                <a:gd name="connsiteY51" fmla="*/ 301466 h 1283588"/>
                <a:gd name="connsiteX52" fmla="*/ 384897 w 769984"/>
                <a:gd name="connsiteY52" fmla="*/ 287179 h 1283588"/>
                <a:gd name="connsiteX53" fmla="*/ 370609 w 769984"/>
                <a:gd name="connsiteY53" fmla="*/ 301466 h 1283588"/>
                <a:gd name="connsiteX54" fmla="*/ 370609 w 769984"/>
                <a:gd name="connsiteY54" fmla="*/ 553974 h 1283588"/>
                <a:gd name="connsiteX55" fmla="*/ 303744 w 769984"/>
                <a:gd name="connsiteY55" fmla="*/ 487109 h 1283588"/>
                <a:gd name="connsiteX56" fmla="*/ 283551 w 769984"/>
                <a:gd name="connsiteY56" fmla="*/ 487109 h 1283588"/>
                <a:gd name="connsiteX57" fmla="*/ 283551 w 769984"/>
                <a:gd name="connsiteY57" fmla="*/ 507301 h 1283588"/>
                <a:gd name="connsiteX58" fmla="*/ 370609 w 769984"/>
                <a:gd name="connsiteY58" fmla="*/ 594360 h 1283588"/>
                <a:gd name="connsiteX59" fmla="*/ 370609 w 769984"/>
                <a:gd name="connsiteY59" fmla="*/ 802005 h 1283588"/>
                <a:gd name="connsiteX60" fmla="*/ 181919 w 769984"/>
                <a:gd name="connsiteY60" fmla="*/ 613315 h 1283588"/>
                <a:gd name="connsiteX61" fmla="*/ 161726 w 769984"/>
                <a:gd name="connsiteY61" fmla="*/ 613315 h 1283588"/>
                <a:gd name="connsiteX62" fmla="*/ 161726 w 769984"/>
                <a:gd name="connsiteY62" fmla="*/ 633508 h 1283588"/>
                <a:gd name="connsiteX63" fmla="*/ 370609 w 769984"/>
                <a:gd name="connsiteY63" fmla="*/ 842391 h 1283588"/>
                <a:gd name="connsiteX64" fmla="*/ 370609 w 769984"/>
                <a:gd name="connsiteY64" fmla="*/ 944309 h 1283588"/>
                <a:gd name="connsiteX65" fmla="*/ 340987 w 769984"/>
                <a:gd name="connsiteY65" fmla="*/ 944690 h 1283588"/>
                <a:gd name="connsiteX66" fmla="*/ 146105 w 769984"/>
                <a:gd name="connsiteY66" fmla="*/ 917448 h 1283588"/>
                <a:gd name="connsiteX67" fmla="*/ 38187 w 769984"/>
                <a:gd name="connsiteY67" fmla="*/ 786956 h 1283588"/>
                <a:gd name="connsiteX68" fmla="*/ 33710 w 769984"/>
                <a:gd name="connsiteY68" fmla="*/ 691420 h 1283588"/>
                <a:gd name="connsiteX69" fmla="*/ 59523 w 769984"/>
                <a:gd name="connsiteY69" fmla="*/ 640556 h 1283588"/>
                <a:gd name="connsiteX70" fmla="*/ 82288 w 769984"/>
                <a:gd name="connsiteY70" fmla="*/ 600170 h 1283588"/>
                <a:gd name="connsiteX71" fmla="*/ 92670 w 769984"/>
                <a:gd name="connsiteY71" fmla="*/ 495205 h 1283588"/>
                <a:gd name="connsiteX72" fmla="*/ 91241 w 769984"/>
                <a:gd name="connsiteY72" fmla="*/ 462629 h 1283588"/>
                <a:gd name="connsiteX73" fmla="*/ 129055 w 769984"/>
                <a:gd name="connsiteY73" fmla="*/ 339566 h 1283588"/>
                <a:gd name="connsiteX74" fmla="*/ 168108 w 769984"/>
                <a:gd name="connsiteY74" fmla="*/ 305086 h 1283588"/>
                <a:gd name="connsiteX75" fmla="*/ 228020 w 769984"/>
                <a:gd name="connsiteY75" fmla="*/ 241173 h 1283588"/>
                <a:gd name="connsiteX76" fmla="*/ 243641 w 769984"/>
                <a:gd name="connsiteY76" fmla="*/ 168307 h 1283588"/>
                <a:gd name="connsiteX77" fmla="*/ 252023 w 769984"/>
                <a:gd name="connsiteY77" fmla="*/ 116396 h 1283588"/>
                <a:gd name="connsiteX78" fmla="*/ 384897 w 769984"/>
                <a:gd name="connsiteY78" fmla="*/ 28575 h 1283588"/>
                <a:gd name="connsiteX79" fmla="*/ 517771 w 769984"/>
                <a:gd name="connsiteY79" fmla="*/ 116396 h 1283588"/>
                <a:gd name="connsiteX80" fmla="*/ 526153 w 769984"/>
                <a:gd name="connsiteY80" fmla="*/ 168307 h 1283588"/>
                <a:gd name="connsiteX81" fmla="*/ 541774 w 769984"/>
                <a:gd name="connsiteY81" fmla="*/ 241173 h 1283588"/>
                <a:gd name="connsiteX82" fmla="*/ 601686 w 769984"/>
                <a:gd name="connsiteY82" fmla="*/ 305086 h 1283588"/>
                <a:gd name="connsiteX83" fmla="*/ 640739 w 769984"/>
                <a:gd name="connsiteY83" fmla="*/ 339566 h 1283588"/>
                <a:gd name="connsiteX84" fmla="*/ 678553 w 769984"/>
                <a:gd name="connsiteY84" fmla="*/ 462629 h 1283588"/>
                <a:gd name="connsiteX85" fmla="*/ 677124 w 769984"/>
                <a:gd name="connsiteY85" fmla="*/ 495205 h 1283588"/>
                <a:gd name="connsiteX86" fmla="*/ 687506 w 769984"/>
                <a:gd name="connsiteY86" fmla="*/ 600170 h 1283588"/>
                <a:gd name="connsiteX87" fmla="*/ 710271 w 769984"/>
                <a:gd name="connsiteY87" fmla="*/ 640556 h 1283588"/>
                <a:gd name="connsiteX88" fmla="*/ 736084 w 769984"/>
                <a:gd name="connsiteY88" fmla="*/ 691420 h 1283588"/>
                <a:gd name="connsiteX89" fmla="*/ 731607 w 769984"/>
                <a:gd name="connsiteY89" fmla="*/ 786956 h 12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769984" h="1283588">
                  <a:moveTo>
                    <a:pt x="763611" y="683609"/>
                  </a:moveTo>
                  <a:cubicBezTo>
                    <a:pt x="757324" y="661416"/>
                    <a:pt x="745704" y="643033"/>
                    <a:pt x="734369" y="625221"/>
                  </a:cubicBezTo>
                  <a:cubicBezTo>
                    <a:pt x="726559" y="612934"/>
                    <a:pt x="719224" y="601218"/>
                    <a:pt x="713700" y="588645"/>
                  </a:cubicBezTo>
                  <a:cubicBezTo>
                    <a:pt x="701794" y="561404"/>
                    <a:pt x="703603" y="530066"/>
                    <a:pt x="705604" y="496919"/>
                  </a:cubicBezTo>
                  <a:cubicBezTo>
                    <a:pt x="706271" y="485775"/>
                    <a:pt x="706937" y="474345"/>
                    <a:pt x="707128" y="463010"/>
                  </a:cubicBezTo>
                  <a:cubicBezTo>
                    <a:pt x="707795" y="405479"/>
                    <a:pt x="691888" y="355092"/>
                    <a:pt x="662360" y="320897"/>
                  </a:cubicBezTo>
                  <a:cubicBezTo>
                    <a:pt x="649501" y="306038"/>
                    <a:pt x="634071" y="294037"/>
                    <a:pt x="619212" y="282512"/>
                  </a:cubicBezTo>
                  <a:cubicBezTo>
                    <a:pt x="598162" y="266129"/>
                    <a:pt x="578255" y="250698"/>
                    <a:pt x="567491" y="228695"/>
                  </a:cubicBezTo>
                  <a:cubicBezTo>
                    <a:pt x="558538" y="210312"/>
                    <a:pt x="556633" y="188690"/>
                    <a:pt x="554633" y="165926"/>
                  </a:cubicBezTo>
                  <a:cubicBezTo>
                    <a:pt x="552918" y="146685"/>
                    <a:pt x="551204" y="126778"/>
                    <a:pt x="545012" y="107633"/>
                  </a:cubicBezTo>
                  <a:cubicBezTo>
                    <a:pt x="524057" y="43244"/>
                    <a:pt x="459668" y="0"/>
                    <a:pt x="384897" y="0"/>
                  </a:cubicBezTo>
                  <a:cubicBezTo>
                    <a:pt x="310126" y="0"/>
                    <a:pt x="245737" y="43244"/>
                    <a:pt x="224877" y="107537"/>
                  </a:cubicBezTo>
                  <a:cubicBezTo>
                    <a:pt x="218686" y="126683"/>
                    <a:pt x="216876" y="146590"/>
                    <a:pt x="215257" y="165830"/>
                  </a:cubicBezTo>
                  <a:cubicBezTo>
                    <a:pt x="213256" y="188595"/>
                    <a:pt x="211352" y="210217"/>
                    <a:pt x="202398" y="228600"/>
                  </a:cubicBezTo>
                  <a:cubicBezTo>
                    <a:pt x="191635" y="250698"/>
                    <a:pt x="171728" y="266129"/>
                    <a:pt x="150677" y="282416"/>
                  </a:cubicBezTo>
                  <a:cubicBezTo>
                    <a:pt x="135818" y="293942"/>
                    <a:pt x="120483" y="305848"/>
                    <a:pt x="107529" y="320802"/>
                  </a:cubicBezTo>
                  <a:cubicBezTo>
                    <a:pt x="78001" y="354901"/>
                    <a:pt x="62095" y="405384"/>
                    <a:pt x="62761" y="462915"/>
                  </a:cubicBezTo>
                  <a:cubicBezTo>
                    <a:pt x="62857" y="474250"/>
                    <a:pt x="63619" y="485775"/>
                    <a:pt x="64285" y="496824"/>
                  </a:cubicBezTo>
                  <a:cubicBezTo>
                    <a:pt x="66286" y="530066"/>
                    <a:pt x="68191" y="561404"/>
                    <a:pt x="56189" y="588550"/>
                  </a:cubicBezTo>
                  <a:cubicBezTo>
                    <a:pt x="50665" y="601123"/>
                    <a:pt x="43330" y="612838"/>
                    <a:pt x="35520" y="625126"/>
                  </a:cubicBezTo>
                  <a:cubicBezTo>
                    <a:pt x="24280" y="642938"/>
                    <a:pt x="12565" y="661416"/>
                    <a:pt x="6278" y="683514"/>
                  </a:cubicBezTo>
                  <a:cubicBezTo>
                    <a:pt x="-3533" y="718280"/>
                    <a:pt x="-1818" y="758285"/>
                    <a:pt x="11231" y="796100"/>
                  </a:cubicBezTo>
                  <a:cubicBezTo>
                    <a:pt x="31043" y="853726"/>
                    <a:pt x="79621" y="912400"/>
                    <a:pt x="132103" y="942118"/>
                  </a:cubicBezTo>
                  <a:cubicBezTo>
                    <a:pt x="191635" y="975836"/>
                    <a:pt x="267835" y="974408"/>
                    <a:pt x="341558" y="973074"/>
                  </a:cubicBezTo>
                  <a:cubicBezTo>
                    <a:pt x="351274" y="972884"/>
                    <a:pt x="360989" y="972884"/>
                    <a:pt x="370705" y="972788"/>
                  </a:cubicBezTo>
                  <a:lnTo>
                    <a:pt x="370705" y="1283589"/>
                  </a:lnTo>
                  <a:lnTo>
                    <a:pt x="399280" y="1283589"/>
                  </a:lnTo>
                  <a:lnTo>
                    <a:pt x="399280" y="972788"/>
                  </a:lnTo>
                  <a:cubicBezTo>
                    <a:pt x="408995" y="972788"/>
                    <a:pt x="418615" y="972788"/>
                    <a:pt x="428426" y="973074"/>
                  </a:cubicBezTo>
                  <a:cubicBezTo>
                    <a:pt x="443000" y="973360"/>
                    <a:pt x="457668" y="973646"/>
                    <a:pt x="472241" y="973646"/>
                  </a:cubicBezTo>
                  <a:cubicBezTo>
                    <a:pt x="531582" y="973646"/>
                    <a:pt x="590066" y="969169"/>
                    <a:pt x="637881" y="942118"/>
                  </a:cubicBezTo>
                  <a:cubicBezTo>
                    <a:pt x="690364" y="912400"/>
                    <a:pt x="738941" y="853726"/>
                    <a:pt x="758753" y="796100"/>
                  </a:cubicBezTo>
                  <a:cubicBezTo>
                    <a:pt x="771803" y="758190"/>
                    <a:pt x="773517" y="718185"/>
                    <a:pt x="763706" y="683514"/>
                  </a:cubicBezTo>
                  <a:close/>
                  <a:moveTo>
                    <a:pt x="731607" y="786956"/>
                  </a:moveTo>
                  <a:cubicBezTo>
                    <a:pt x="714176" y="837629"/>
                    <a:pt x="669790" y="891350"/>
                    <a:pt x="623689" y="917448"/>
                  </a:cubicBezTo>
                  <a:cubicBezTo>
                    <a:pt x="570920" y="947357"/>
                    <a:pt x="498721" y="946023"/>
                    <a:pt x="428807" y="944690"/>
                  </a:cubicBezTo>
                  <a:cubicBezTo>
                    <a:pt x="418901" y="944499"/>
                    <a:pt x="408995" y="944404"/>
                    <a:pt x="399184" y="944309"/>
                  </a:cubicBezTo>
                  <a:lnTo>
                    <a:pt x="399184" y="836581"/>
                  </a:lnTo>
                  <a:lnTo>
                    <a:pt x="399184" y="836581"/>
                  </a:lnTo>
                  <a:lnTo>
                    <a:pt x="399184" y="732473"/>
                  </a:lnTo>
                  <a:lnTo>
                    <a:pt x="558824" y="572834"/>
                  </a:lnTo>
                  <a:cubicBezTo>
                    <a:pt x="564443" y="567214"/>
                    <a:pt x="564443" y="558165"/>
                    <a:pt x="558824" y="552641"/>
                  </a:cubicBezTo>
                  <a:cubicBezTo>
                    <a:pt x="553204" y="547116"/>
                    <a:pt x="544155" y="547021"/>
                    <a:pt x="538631" y="552641"/>
                  </a:cubicBezTo>
                  <a:lnTo>
                    <a:pt x="399184" y="692087"/>
                  </a:lnTo>
                  <a:lnTo>
                    <a:pt x="399184" y="588550"/>
                  </a:lnTo>
                  <a:lnTo>
                    <a:pt x="399184" y="588550"/>
                  </a:lnTo>
                  <a:lnTo>
                    <a:pt x="399184" y="432530"/>
                  </a:lnTo>
                  <a:lnTo>
                    <a:pt x="458716" y="372999"/>
                  </a:lnTo>
                  <a:cubicBezTo>
                    <a:pt x="464335" y="367379"/>
                    <a:pt x="464335" y="358331"/>
                    <a:pt x="458716" y="352806"/>
                  </a:cubicBezTo>
                  <a:cubicBezTo>
                    <a:pt x="453096" y="347282"/>
                    <a:pt x="444047" y="347186"/>
                    <a:pt x="438523" y="352806"/>
                  </a:cubicBezTo>
                  <a:lnTo>
                    <a:pt x="399184" y="392144"/>
                  </a:lnTo>
                  <a:lnTo>
                    <a:pt x="399184" y="301466"/>
                  </a:lnTo>
                  <a:cubicBezTo>
                    <a:pt x="399184" y="293561"/>
                    <a:pt x="392803" y="287179"/>
                    <a:pt x="384897" y="287179"/>
                  </a:cubicBezTo>
                  <a:cubicBezTo>
                    <a:pt x="376991" y="287179"/>
                    <a:pt x="370609" y="293561"/>
                    <a:pt x="370609" y="301466"/>
                  </a:cubicBezTo>
                  <a:lnTo>
                    <a:pt x="370609" y="553974"/>
                  </a:lnTo>
                  <a:lnTo>
                    <a:pt x="303744" y="487109"/>
                  </a:lnTo>
                  <a:cubicBezTo>
                    <a:pt x="298124" y="481489"/>
                    <a:pt x="289076" y="481489"/>
                    <a:pt x="283551" y="487109"/>
                  </a:cubicBezTo>
                  <a:cubicBezTo>
                    <a:pt x="278027" y="492728"/>
                    <a:pt x="277931" y="501777"/>
                    <a:pt x="283551" y="507301"/>
                  </a:cubicBezTo>
                  <a:lnTo>
                    <a:pt x="370609" y="594360"/>
                  </a:lnTo>
                  <a:lnTo>
                    <a:pt x="370609" y="802005"/>
                  </a:lnTo>
                  <a:lnTo>
                    <a:pt x="181919" y="613315"/>
                  </a:lnTo>
                  <a:cubicBezTo>
                    <a:pt x="176300" y="607695"/>
                    <a:pt x="167251" y="607695"/>
                    <a:pt x="161726" y="613315"/>
                  </a:cubicBezTo>
                  <a:cubicBezTo>
                    <a:pt x="156202" y="618935"/>
                    <a:pt x="156106" y="627983"/>
                    <a:pt x="161726" y="633508"/>
                  </a:cubicBezTo>
                  <a:lnTo>
                    <a:pt x="370609" y="842391"/>
                  </a:lnTo>
                  <a:lnTo>
                    <a:pt x="370609" y="944309"/>
                  </a:lnTo>
                  <a:cubicBezTo>
                    <a:pt x="360704" y="944404"/>
                    <a:pt x="350893" y="944499"/>
                    <a:pt x="340987" y="944690"/>
                  </a:cubicBezTo>
                  <a:cubicBezTo>
                    <a:pt x="271169" y="945928"/>
                    <a:pt x="198874" y="947261"/>
                    <a:pt x="146105" y="917448"/>
                  </a:cubicBezTo>
                  <a:cubicBezTo>
                    <a:pt x="100004" y="891350"/>
                    <a:pt x="55618" y="837629"/>
                    <a:pt x="38187" y="786956"/>
                  </a:cubicBezTo>
                  <a:cubicBezTo>
                    <a:pt x="27043" y="754571"/>
                    <a:pt x="25423" y="720566"/>
                    <a:pt x="33710" y="691420"/>
                  </a:cubicBezTo>
                  <a:cubicBezTo>
                    <a:pt x="38854" y="673227"/>
                    <a:pt x="48950" y="657320"/>
                    <a:pt x="59523" y="640556"/>
                  </a:cubicBezTo>
                  <a:cubicBezTo>
                    <a:pt x="67524" y="627888"/>
                    <a:pt x="75906" y="614744"/>
                    <a:pt x="82288" y="600170"/>
                  </a:cubicBezTo>
                  <a:cubicBezTo>
                    <a:pt x="96956" y="566642"/>
                    <a:pt x="94765" y="530352"/>
                    <a:pt x="92670" y="495205"/>
                  </a:cubicBezTo>
                  <a:cubicBezTo>
                    <a:pt x="92003" y="484442"/>
                    <a:pt x="91336" y="473297"/>
                    <a:pt x="91241" y="462629"/>
                  </a:cubicBezTo>
                  <a:cubicBezTo>
                    <a:pt x="90670" y="412147"/>
                    <a:pt x="104100" y="368427"/>
                    <a:pt x="129055" y="339566"/>
                  </a:cubicBezTo>
                  <a:cubicBezTo>
                    <a:pt x="140105" y="326803"/>
                    <a:pt x="153725" y="316230"/>
                    <a:pt x="168108" y="305086"/>
                  </a:cubicBezTo>
                  <a:cubicBezTo>
                    <a:pt x="190778" y="287465"/>
                    <a:pt x="214304" y="269272"/>
                    <a:pt x="228020" y="241173"/>
                  </a:cubicBezTo>
                  <a:cubicBezTo>
                    <a:pt x="239355" y="217932"/>
                    <a:pt x="241546" y="192786"/>
                    <a:pt x="243641" y="168307"/>
                  </a:cubicBezTo>
                  <a:cubicBezTo>
                    <a:pt x="245261" y="149828"/>
                    <a:pt x="246784" y="132398"/>
                    <a:pt x="252023" y="116396"/>
                  </a:cubicBezTo>
                  <a:cubicBezTo>
                    <a:pt x="269073" y="63818"/>
                    <a:pt x="322508" y="28575"/>
                    <a:pt x="384897" y="28575"/>
                  </a:cubicBezTo>
                  <a:cubicBezTo>
                    <a:pt x="447286" y="28575"/>
                    <a:pt x="500721" y="63913"/>
                    <a:pt x="517771" y="116396"/>
                  </a:cubicBezTo>
                  <a:cubicBezTo>
                    <a:pt x="523009" y="132398"/>
                    <a:pt x="524534" y="149828"/>
                    <a:pt x="526153" y="168307"/>
                  </a:cubicBezTo>
                  <a:cubicBezTo>
                    <a:pt x="528248" y="192691"/>
                    <a:pt x="530534" y="217932"/>
                    <a:pt x="541774" y="241173"/>
                  </a:cubicBezTo>
                  <a:cubicBezTo>
                    <a:pt x="555490" y="269177"/>
                    <a:pt x="578921" y="287465"/>
                    <a:pt x="601686" y="305086"/>
                  </a:cubicBezTo>
                  <a:cubicBezTo>
                    <a:pt x="616069" y="316230"/>
                    <a:pt x="629690" y="326803"/>
                    <a:pt x="640739" y="339566"/>
                  </a:cubicBezTo>
                  <a:cubicBezTo>
                    <a:pt x="665694" y="368427"/>
                    <a:pt x="679124" y="412147"/>
                    <a:pt x="678553" y="462629"/>
                  </a:cubicBezTo>
                  <a:cubicBezTo>
                    <a:pt x="678458" y="473297"/>
                    <a:pt x="677791" y="484442"/>
                    <a:pt x="677124" y="495205"/>
                  </a:cubicBezTo>
                  <a:cubicBezTo>
                    <a:pt x="675028" y="530352"/>
                    <a:pt x="672838" y="566642"/>
                    <a:pt x="687506" y="600170"/>
                  </a:cubicBezTo>
                  <a:cubicBezTo>
                    <a:pt x="693888" y="614744"/>
                    <a:pt x="702175" y="627888"/>
                    <a:pt x="710271" y="640556"/>
                  </a:cubicBezTo>
                  <a:cubicBezTo>
                    <a:pt x="720939" y="657415"/>
                    <a:pt x="730940" y="673322"/>
                    <a:pt x="736084" y="691420"/>
                  </a:cubicBezTo>
                  <a:cubicBezTo>
                    <a:pt x="744371" y="720566"/>
                    <a:pt x="742751" y="754475"/>
                    <a:pt x="731607" y="78695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37" name="그래픽 30">
              <a:extLst>
                <a:ext uri="{FF2B5EF4-FFF2-40B4-BE49-F238E27FC236}">
                  <a16:creationId xmlns:a16="http://schemas.microsoft.com/office/drawing/2014/main" id="{74C8A250-0E48-D79B-DD85-087E993ED1E5}"/>
                </a:ext>
              </a:extLst>
            </p:cNvPr>
            <p:cNvGrpSpPr/>
            <p:nvPr/>
          </p:nvGrpSpPr>
          <p:grpSpPr>
            <a:xfrm>
              <a:off x="8227028" y="2026042"/>
              <a:ext cx="435102" cy="786574"/>
              <a:chOff x="8227028" y="2026042"/>
              <a:chExt cx="435102" cy="786574"/>
            </a:xfrm>
            <a:solidFill>
              <a:schemeClr val="bg1"/>
            </a:solidFill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3475CA1E-571B-BE08-FDC0-426F62CF1C75}"/>
                  </a:ext>
                </a:extLst>
              </p:cNvPr>
              <p:cNvSpPr/>
              <p:nvPr/>
            </p:nvSpPr>
            <p:spPr>
              <a:xfrm>
                <a:off x="8227028" y="2026042"/>
                <a:ext cx="435102" cy="581691"/>
              </a:xfrm>
              <a:custGeom>
                <a:avLst/>
                <a:gdLst>
                  <a:gd name="connsiteX0" fmla="*/ 217551 w 435102"/>
                  <a:gd name="connsiteY0" fmla="*/ 0 h 581691"/>
                  <a:gd name="connsiteX1" fmla="*/ 0 w 435102"/>
                  <a:gd name="connsiteY1" fmla="*/ 291179 h 581691"/>
                  <a:gd name="connsiteX2" fmla="*/ 203264 w 435102"/>
                  <a:gd name="connsiteY2" fmla="*/ 581692 h 581691"/>
                  <a:gd name="connsiteX3" fmla="*/ 203264 w 435102"/>
                  <a:gd name="connsiteY3" fmla="*/ 292703 h 581691"/>
                  <a:gd name="connsiteX4" fmla="*/ 217551 w 435102"/>
                  <a:gd name="connsiteY4" fmla="*/ 278416 h 581691"/>
                  <a:gd name="connsiteX5" fmla="*/ 231839 w 435102"/>
                  <a:gd name="connsiteY5" fmla="*/ 292703 h 581691"/>
                  <a:gd name="connsiteX6" fmla="*/ 231839 w 435102"/>
                  <a:gd name="connsiteY6" fmla="*/ 581692 h 581691"/>
                  <a:gd name="connsiteX7" fmla="*/ 435102 w 435102"/>
                  <a:gd name="connsiteY7" fmla="*/ 291179 h 581691"/>
                  <a:gd name="connsiteX8" fmla="*/ 217551 w 435102"/>
                  <a:gd name="connsiteY8" fmla="*/ 0 h 581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5102" h="581691">
                    <a:moveTo>
                      <a:pt x="217551" y="0"/>
                    </a:moveTo>
                    <a:cubicBezTo>
                      <a:pt x="97441" y="0"/>
                      <a:pt x="0" y="130397"/>
                      <a:pt x="0" y="291179"/>
                    </a:cubicBezTo>
                    <a:cubicBezTo>
                      <a:pt x="0" y="451961"/>
                      <a:pt x="89726" y="571881"/>
                      <a:pt x="203264" y="581692"/>
                    </a:cubicBezTo>
                    <a:lnTo>
                      <a:pt x="203264" y="292703"/>
                    </a:lnTo>
                    <a:cubicBezTo>
                      <a:pt x="203264" y="284798"/>
                      <a:pt x="209645" y="278416"/>
                      <a:pt x="217551" y="278416"/>
                    </a:cubicBezTo>
                    <a:cubicBezTo>
                      <a:pt x="225457" y="278416"/>
                      <a:pt x="231839" y="284798"/>
                      <a:pt x="231839" y="292703"/>
                    </a:cubicBezTo>
                    <a:lnTo>
                      <a:pt x="231839" y="581692"/>
                    </a:lnTo>
                    <a:cubicBezTo>
                      <a:pt x="345281" y="571786"/>
                      <a:pt x="435102" y="445580"/>
                      <a:pt x="435102" y="291179"/>
                    </a:cubicBezTo>
                    <a:cubicBezTo>
                      <a:pt x="435102" y="136779"/>
                      <a:pt x="337757" y="0"/>
                      <a:pt x="21755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3D46E539-354F-F26F-DFA1-EE4A9A22203A}"/>
                  </a:ext>
                </a:extLst>
              </p:cNvPr>
              <p:cNvSpPr/>
              <p:nvPr/>
            </p:nvSpPr>
            <p:spPr>
              <a:xfrm>
                <a:off x="8430291" y="2608496"/>
                <a:ext cx="28575" cy="204120"/>
              </a:xfrm>
              <a:custGeom>
                <a:avLst/>
                <a:gdLst>
                  <a:gd name="connsiteX0" fmla="*/ 0 w 28575"/>
                  <a:gd name="connsiteY0" fmla="*/ 0 h 204120"/>
                  <a:gd name="connsiteX1" fmla="*/ 28575 w 28575"/>
                  <a:gd name="connsiteY1" fmla="*/ 0 h 204120"/>
                  <a:gd name="connsiteX2" fmla="*/ 28575 w 28575"/>
                  <a:gd name="connsiteY2" fmla="*/ 204121 h 204120"/>
                  <a:gd name="connsiteX3" fmla="*/ 0 w 28575"/>
                  <a:gd name="connsiteY3" fmla="*/ 204121 h 204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75" h="204120">
                    <a:moveTo>
                      <a:pt x="0" y="0"/>
                    </a:moveTo>
                    <a:lnTo>
                      <a:pt x="28575" y="0"/>
                    </a:lnTo>
                    <a:lnTo>
                      <a:pt x="28575" y="204121"/>
                    </a:lnTo>
                    <a:lnTo>
                      <a:pt x="0" y="2041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34" name="그래픽 32">
            <a:extLst>
              <a:ext uri="{FF2B5EF4-FFF2-40B4-BE49-F238E27FC236}">
                <a16:creationId xmlns:a16="http://schemas.microsoft.com/office/drawing/2014/main" id="{7FB58D05-70B8-ED3F-D589-E55BC26E419A}"/>
              </a:ext>
            </a:extLst>
          </p:cNvPr>
          <p:cNvSpPr/>
          <p:nvPr/>
        </p:nvSpPr>
        <p:spPr>
          <a:xfrm>
            <a:off x="11263836" y="1313929"/>
            <a:ext cx="928164" cy="429625"/>
          </a:xfrm>
          <a:custGeom>
            <a:avLst/>
            <a:gdLst>
              <a:gd name="connsiteX0" fmla="*/ 1219200 w 1856327"/>
              <a:gd name="connsiteY0" fmla="*/ 0 h 859250"/>
              <a:gd name="connsiteX1" fmla="*/ 977932 w 1856327"/>
              <a:gd name="connsiteY1" fmla="*/ 241268 h 859250"/>
              <a:gd name="connsiteX2" fmla="*/ 1019842 w 1856327"/>
              <a:gd name="connsiteY2" fmla="*/ 376714 h 859250"/>
              <a:gd name="connsiteX3" fmla="*/ 241268 w 1856327"/>
              <a:gd name="connsiteY3" fmla="*/ 376714 h 859250"/>
              <a:gd name="connsiteX4" fmla="*/ 0 w 1856327"/>
              <a:gd name="connsiteY4" fmla="*/ 617982 h 859250"/>
              <a:gd name="connsiteX5" fmla="*/ 0 w 1856327"/>
              <a:gd name="connsiteY5" fmla="*/ 617982 h 859250"/>
              <a:gd name="connsiteX6" fmla="*/ 241268 w 1856327"/>
              <a:gd name="connsiteY6" fmla="*/ 859250 h 859250"/>
              <a:gd name="connsiteX7" fmla="*/ 1856327 w 1856327"/>
              <a:gd name="connsiteY7" fmla="*/ 859250 h 859250"/>
              <a:gd name="connsiteX8" fmla="*/ 1856327 w 1856327"/>
              <a:gd name="connsiteY8" fmla="*/ 0 h 859250"/>
              <a:gd name="connsiteX9" fmla="*/ 1219105 w 1856327"/>
              <a:gd name="connsiteY9" fmla="*/ 0 h 85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56327" h="859250">
                <a:moveTo>
                  <a:pt x="1219200" y="0"/>
                </a:moveTo>
                <a:cubicBezTo>
                  <a:pt x="1086517" y="0"/>
                  <a:pt x="977932" y="108585"/>
                  <a:pt x="977932" y="241268"/>
                </a:cubicBezTo>
                <a:cubicBezTo>
                  <a:pt x="977932" y="291370"/>
                  <a:pt x="993458" y="338042"/>
                  <a:pt x="1019842" y="376714"/>
                </a:cubicBezTo>
                <a:lnTo>
                  <a:pt x="241268" y="376714"/>
                </a:lnTo>
                <a:cubicBezTo>
                  <a:pt x="108585" y="376714"/>
                  <a:pt x="0" y="485299"/>
                  <a:pt x="0" y="617982"/>
                </a:cubicBezTo>
                <a:lnTo>
                  <a:pt x="0" y="617982"/>
                </a:lnTo>
                <a:cubicBezTo>
                  <a:pt x="0" y="750665"/>
                  <a:pt x="108585" y="859250"/>
                  <a:pt x="241268" y="859250"/>
                </a:cubicBezTo>
                <a:lnTo>
                  <a:pt x="1856327" y="859250"/>
                </a:lnTo>
                <a:lnTo>
                  <a:pt x="1856327" y="0"/>
                </a:lnTo>
                <a:lnTo>
                  <a:pt x="1219105" y="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C1AE1B4-F6E8-1CC3-1A76-12111549FE60}"/>
              </a:ext>
            </a:extLst>
          </p:cNvPr>
          <p:cNvGrpSpPr/>
          <p:nvPr userDrawn="1"/>
        </p:nvGrpSpPr>
        <p:grpSpPr>
          <a:xfrm>
            <a:off x="342966" y="298378"/>
            <a:ext cx="853293" cy="604915"/>
            <a:chOff x="1838325" y="493712"/>
            <a:chExt cx="2917888" cy="2068544"/>
          </a:xfrm>
        </p:grpSpPr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63E7B727-5266-473A-95B3-C49DECFA467B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0E691BB1-C164-4A01-A930-BA39D625F76B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15EE3A62-A9BC-DF95-9EC0-0B28E394659F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50C5CF15-46C0-0759-DE42-EE0FC58952E1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C3DA58A8-272D-D80A-F0BE-230D11E03AA4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D39AC7E0-C7DA-63A1-8613-B2EA1ADCB497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9BF4B488-CFAE-021F-F01B-DF9C40C2B991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194C26D1-AC6D-A1F6-05FA-852657084F08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C2B8A1A9-F7B9-C459-9D57-6E172FA5B046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E68C3300-4176-7DE8-2A3B-BE4A573E20E3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B41E2D11-F771-7F27-F6C9-BD990695E21B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6898C8EB-71EB-1F65-23B1-8843D9B51D1B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49798550-C2BC-8F7B-B009-2BDF3FB28AEE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2B896F1C-A183-42D2-AD5A-D93201C96A7D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7C073D9A-6DF5-8813-A5E6-ADF95693FACF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932DF0A4-2DFF-8008-9B3E-9FCC99BF5E5F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8CBFD9BB-BC09-2C4D-51A6-5366C12CA5A8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EC229609-B878-4D4B-E9B0-EB59925A65F5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5290C9D2-24A0-6514-E62F-4CCD68222027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AB4073B5-6742-2E0A-AE2A-C036F5826490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D9C906DA-542A-F9C7-FA0A-94907EAEE600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3BE8DDE9-4326-A82A-8F1A-E7AE68BF6AAE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6DAD78FC-4D6D-069F-C4A7-1C48FDD14A3E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35CA494B-0759-420C-B2E2-8B1DC4C927E5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84335748-2937-C051-554C-7190A28850E9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" name="Google Shape;25;p8">
            <a:extLst>
              <a:ext uri="{FF2B5EF4-FFF2-40B4-BE49-F238E27FC236}">
                <a16:creationId xmlns:a16="http://schemas.microsoft.com/office/drawing/2014/main" id="{7C3BEB68-75D6-D67B-E4F7-135DCE9FF8D0}"/>
              </a:ext>
            </a:extLst>
          </p:cNvPr>
          <p:cNvSpPr/>
          <p:nvPr userDrawn="1"/>
        </p:nvSpPr>
        <p:spPr>
          <a:xfrm>
            <a:off x="0" y="6381750"/>
            <a:ext cx="12192000" cy="476250"/>
          </a:xfrm>
          <a:prstGeom prst="rect">
            <a:avLst/>
          </a:prstGeom>
          <a:solidFill>
            <a:srgbClr val="ACDE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787281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및 내용" preserve="1" userDrawn="1">
  <p:cSld name="3_제목 및 내용">
    <p:bg>
      <p:bgPr>
        <a:solidFill>
          <a:srgbClr val="ACDEF8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15C7AA9E-E7A6-B4CF-746E-0BE5946C520B}"/>
              </a:ext>
            </a:extLst>
          </p:cNvPr>
          <p:cNvSpPr/>
          <p:nvPr userDrawn="1"/>
        </p:nvSpPr>
        <p:spPr>
          <a:xfrm>
            <a:off x="442764" y="1119742"/>
            <a:ext cx="11490156" cy="5518879"/>
          </a:xfrm>
          <a:prstGeom prst="roundRect">
            <a:avLst>
              <a:gd name="adj" fmla="val 3744"/>
            </a:avLst>
          </a:prstGeom>
          <a:solidFill>
            <a:srgbClr val="ACD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81;p18">
            <a:extLst>
              <a:ext uri="{FF2B5EF4-FFF2-40B4-BE49-F238E27FC236}">
                <a16:creationId xmlns:a16="http://schemas.microsoft.com/office/drawing/2014/main" id="{B662AF3F-B57D-B777-D8BE-52A28D03E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5881" y="436347"/>
            <a:ext cx="8659644" cy="5119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>
              <a:defRPr sz="3200" b="0" i="0" u="none" strike="noStrike" cap="none" dirty="0">
                <a:ln>
                  <a:solidFill>
                    <a:srgbClr val="FF0000">
                      <a:alpha val="0"/>
                    </a:srgbClr>
                  </a:solidFill>
                </a:ln>
                <a:solidFill>
                  <a:schemeClr val="lt1"/>
                </a:solidFill>
                <a:effectLst>
                  <a:outerShdw blurRad="25400" dist="38100" dir="5400000" algn="t" rotWithShape="0">
                    <a:prstClr val="black">
                      <a:alpha val="30000"/>
                    </a:prstClr>
                  </a:outerShdw>
                </a:effectLst>
                <a:latin typeface="삼성긴고딕 Bold" panose="020B0600000101010101" pitchFamily="50" charset="-127"/>
                <a:ea typeface="삼성긴고딕 Bold" panose="020B0600000101010101" pitchFamily="50" charset="-127"/>
                <a:cs typeface="Arial"/>
              </a:defRPr>
            </a:lvl1pPr>
          </a:lstStyle>
          <a:p>
            <a:pPr marR="0"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</a:pPr>
            <a:endParaRPr dirty="0"/>
          </a:p>
        </p:txBody>
      </p:sp>
      <p:sp>
        <p:nvSpPr>
          <p:cNvPr id="13" name="모서리가 둥근 직사각형 4">
            <a:extLst>
              <a:ext uri="{FF2B5EF4-FFF2-40B4-BE49-F238E27FC236}">
                <a16:creationId xmlns:a16="http://schemas.microsoft.com/office/drawing/2014/main" id="{8899DB58-0559-1861-0B08-531F63D2EB0E}"/>
              </a:ext>
            </a:extLst>
          </p:cNvPr>
          <p:cNvSpPr/>
          <p:nvPr userDrawn="1"/>
        </p:nvSpPr>
        <p:spPr>
          <a:xfrm>
            <a:off x="350520" y="1040743"/>
            <a:ext cx="11507004" cy="5518879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4776658-ABF2-F097-D293-AF8D62D845F1}"/>
              </a:ext>
            </a:extLst>
          </p:cNvPr>
          <p:cNvGrpSpPr/>
          <p:nvPr userDrawn="1"/>
        </p:nvGrpSpPr>
        <p:grpSpPr>
          <a:xfrm>
            <a:off x="10882726" y="205740"/>
            <a:ext cx="791497" cy="835003"/>
            <a:chOff x="8883015" y="374724"/>
            <a:chExt cx="2259996" cy="2384223"/>
          </a:xfrm>
        </p:grpSpPr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941D86E9-CD1E-E737-5667-0F12DDB1F522}"/>
                </a:ext>
              </a:extLst>
            </p:cNvPr>
            <p:cNvSpPr/>
            <p:nvPr/>
          </p:nvSpPr>
          <p:spPr>
            <a:xfrm>
              <a:off x="9993915" y="1307528"/>
              <a:ext cx="110680" cy="166401"/>
            </a:xfrm>
            <a:custGeom>
              <a:avLst/>
              <a:gdLst>
                <a:gd name="connsiteX0" fmla="*/ 96393 w 110680"/>
                <a:gd name="connsiteY0" fmla="*/ 137827 h 166401"/>
                <a:gd name="connsiteX1" fmla="*/ 28575 w 110680"/>
                <a:gd name="connsiteY1" fmla="*/ 137827 h 166401"/>
                <a:gd name="connsiteX2" fmla="*/ 28575 w 110680"/>
                <a:gd name="connsiteY2" fmla="*/ 14288 h 166401"/>
                <a:gd name="connsiteX3" fmla="*/ 14288 w 110680"/>
                <a:gd name="connsiteY3" fmla="*/ 0 h 166401"/>
                <a:gd name="connsiteX4" fmla="*/ 0 w 110680"/>
                <a:gd name="connsiteY4" fmla="*/ 14288 h 166401"/>
                <a:gd name="connsiteX5" fmla="*/ 0 w 110680"/>
                <a:gd name="connsiteY5" fmla="*/ 152114 h 166401"/>
                <a:gd name="connsiteX6" fmla="*/ 14288 w 110680"/>
                <a:gd name="connsiteY6" fmla="*/ 166402 h 166401"/>
                <a:gd name="connsiteX7" fmla="*/ 96393 w 110680"/>
                <a:gd name="connsiteY7" fmla="*/ 166402 h 166401"/>
                <a:gd name="connsiteX8" fmla="*/ 110681 w 110680"/>
                <a:gd name="connsiteY8" fmla="*/ 152114 h 166401"/>
                <a:gd name="connsiteX9" fmla="*/ 96393 w 110680"/>
                <a:gd name="connsiteY9" fmla="*/ 137827 h 166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680" h="166401">
                  <a:moveTo>
                    <a:pt x="96393" y="137827"/>
                  </a:moveTo>
                  <a:lnTo>
                    <a:pt x="28575" y="137827"/>
                  </a:lnTo>
                  <a:lnTo>
                    <a:pt x="28575" y="14288"/>
                  </a:lnTo>
                  <a:cubicBezTo>
                    <a:pt x="28575" y="6382"/>
                    <a:pt x="22193" y="0"/>
                    <a:pt x="14288" y="0"/>
                  </a:cubicBezTo>
                  <a:cubicBezTo>
                    <a:pt x="6382" y="0"/>
                    <a:pt x="0" y="6382"/>
                    <a:pt x="0" y="14288"/>
                  </a:cubicBezTo>
                  <a:lnTo>
                    <a:pt x="0" y="152114"/>
                  </a:lnTo>
                  <a:cubicBezTo>
                    <a:pt x="0" y="160020"/>
                    <a:pt x="6382" y="166402"/>
                    <a:pt x="14288" y="166402"/>
                  </a:cubicBezTo>
                  <a:lnTo>
                    <a:pt x="96393" y="166402"/>
                  </a:lnTo>
                  <a:cubicBezTo>
                    <a:pt x="104299" y="166402"/>
                    <a:pt x="110681" y="160020"/>
                    <a:pt x="110681" y="152114"/>
                  </a:cubicBezTo>
                  <a:cubicBezTo>
                    <a:pt x="110681" y="144209"/>
                    <a:pt x="104299" y="137827"/>
                    <a:pt x="96393" y="1378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A1E490D-9F1F-E7B0-723A-899A2F18B2FE}"/>
                </a:ext>
              </a:extLst>
            </p:cNvPr>
            <p:cNvSpPr/>
            <p:nvPr/>
          </p:nvSpPr>
          <p:spPr>
            <a:xfrm>
              <a:off x="8883015" y="374724"/>
              <a:ext cx="2259996" cy="2384223"/>
            </a:xfrm>
            <a:custGeom>
              <a:avLst/>
              <a:gdLst>
                <a:gd name="connsiteX0" fmla="*/ 2014061 w 2259996"/>
                <a:gd name="connsiteY0" fmla="*/ 2139812 h 2384223"/>
                <a:gd name="connsiteX1" fmla="*/ 2014061 w 2259996"/>
                <a:gd name="connsiteY1" fmla="*/ 1271227 h 2384223"/>
                <a:gd name="connsiteX2" fmla="*/ 1514380 w 2259996"/>
                <a:gd name="connsiteY2" fmla="*/ 1271227 h 2384223"/>
                <a:gd name="connsiteX3" fmla="*/ 1514380 w 2259996"/>
                <a:gd name="connsiteY3" fmla="*/ 751067 h 2384223"/>
                <a:gd name="connsiteX4" fmla="*/ 1139381 w 2259996"/>
                <a:gd name="connsiteY4" fmla="*/ 751067 h 2384223"/>
                <a:gd name="connsiteX5" fmla="*/ 1139381 w 2259996"/>
                <a:gd name="connsiteY5" fmla="*/ 366829 h 2384223"/>
                <a:gd name="connsiteX6" fmla="*/ 1169003 w 2259996"/>
                <a:gd name="connsiteY6" fmla="*/ 363876 h 2384223"/>
                <a:gd name="connsiteX7" fmla="*/ 1304830 w 2259996"/>
                <a:gd name="connsiteY7" fmla="*/ 357970 h 2384223"/>
                <a:gd name="connsiteX8" fmla="*/ 1392936 w 2259996"/>
                <a:gd name="connsiteY8" fmla="*/ 390546 h 2384223"/>
                <a:gd name="connsiteX9" fmla="*/ 1433989 w 2259996"/>
                <a:gd name="connsiteY9" fmla="*/ 449220 h 2384223"/>
                <a:gd name="connsiteX10" fmla="*/ 1538097 w 2259996"/>
                <a:gd name="connsiteY10" fmla="*/ 532373 h 2384223"/>
                <a:gd name="connsiteX11" fmla="*/ 1554956 w 2259996"/>
                <a:gd name="connsiteY11" fmla="*/ 533230 h 2384223"/>
                <a:gd name="connsiteX12" fmla="*/ 1671257 w 2259996"/>
                <a:gd name="connsiteY12" fmla="*/ 504179 h 2384223"/>
                <a:gd name="connsiteX13" fmla="*/ 1680020 w 2259996"/>
                <a:gd name="connsiteY13" fmla="*/ 491035 h 2384223"/>
                <a:gd name="connsiteX14" fmla="*/ 1680020 w 2259996"/>
                <a:gd name="connsiteY14" fmla="*/ 162803 h 2384223"/>
                <a:gd name="connsiteX15" fmla="*/ 1673638 w 2259996"/>
                <a:gd name="connsiteY15" fmla="*/ 150897 h 2384223"/>
                <a:gd name="connsiteX16" fmla="*/ 1660208 w 2259996"/>
                <a:gd name="connsiteY16" fmla="*/ 149659 h 2384223"/>
                <a:gd name="connsiteX17" fmla="*/ 1540955 w 2259996"/>
                <a:gd name="connsiteY17" fmla="*/ 175852 h 2384223"/>
                <a:gd name="connsiteX18" fmla="*/ 1459421 w 2259996"/>
                <a:gd name="connsiteY18" fmla="*/ 108130 h 2384223"/>
                <a:gd name="connsiteX19" fmla="*/ 1411224 w 2259996"/>
                <a:gd name="connsiteY19" fmla="*/ 40502 h 2384223"/>
                <a:gd name="connsiteX20" fmla="*/ 1307116 w 2259996"/>
                <a:gd name="connsiteY20" fmla="*/ 1354 h 2384223"/>
                <a:gd name="connsiteX21" fmla="*/ 1166146 w 2259996"/>
                <a:gd name="connsiteY21" fmla="*/ 7260 h 2384223"/>
                <a:gd name="connsiteX22" fmla="*/ 1123855 w 2259996"/>
                <a:gd name="connsiteY22" fmla="*/ 11451 h 2384223"/>
                <a:gd name="connsiteX23" fmla="*/ 1110806 w 2259996"/>
                <a:gd name="connsiteY23" fmla="*/ 25643 h 2384223"/>
                <a:gd name="connsiteX24" fmla="*/ 1110806 w 2259996"/>
                <a:gd name="connsiteY24" fmla="*/ 750972 h 2384223"/>
                <a:gd name="connsiteX25" fmla="*/ 1110806 w 2259996"/>
                <a:gd name="connsiteY25" fmla="*/ 750972 h 2384223"/>
                <a:gd name="connsiteX26" fmla="*/ 745522 w 2259996"/>
                <a:gd name="connsiteY26" fmla="*/ 750972 h 2384223"/>
                <a:gd name="connsiteX27" fmla="*/ 745522 w 2259996"/>
                <a:gd name="connsiteY27" fmla="*/ 1271132 h 2384223"/>
                <a:gd name="connsiteX28" fmla="*/ 245936 w 2259996"/>
                <a:gd name="connsiteY28" fmla="*/ 1271132 h 2384223"/>
                <a:gd name="connsiteX29" fmla="*/ 245936 w 2259996"/>
                <a:gd name="connsiteY29" fmla="*/ 2138860 h 2384223"/>
                <a:gd name="connsiteX30" fmla="*/ 0 w 2259996"/>
                <a:gd name="connsiteY30" fmla="*/ 2384224 h 2384223"/>
                <a:gd name="connsiteX31" fmla="*/ 2259997 w 2259996"/>
                <a:gd name="connsiteY31" fmla="*/ 2384224 h 2384223"/>
                <a:gd name="connsiteX32" fmla="*/ 2014157 w 2259996"/>
                <a:gd name="connsiteY32" fmla="*/ 2139812 h 2384223"/>
                <a:gd name="connsiteX33" fmla="*/ 1139476 w 2259996"/>
                <a:gd name="connsiteY33" fmla="*/ 38692 h 2384223"/>
                <a:gd name="connsiteX34" fmla="*/ 1169194 w 2259996"/>
                <a:gd name="connsiteY34" fmla="*/ 35644 h 2384223"/>
                <a:gd name="connsiteX35" fmla="*/ 1304925 w 2259996"/>
                <a:gd name="connsiteY35" fmla="*/ 29739 h 2384223"/>
                <a:gd name="connsiteX36" fmla="*/ 1393031 w 2259996"/>
                <a:gd name="connsiteY36" fmla="*/ 62314 h 2384223"/>
                <a:gd name="connsiteX37" fmla="*/ 1434084 w 2259996"/>
                <a:gd name="connsiteY37" fmla="*/ 120988 h 2384223"/>
                <a:gd name="connsiteX38" fmla="*/ 1538192 w 2259996"/>
                <a:gd name="connsiteY38" fmla="*/ 204237 h 2384223"/>
                <a:gd name="connsiteX39" fmla="*/ 1651540 w 2259996"/>
                <a:gd name="connsiteY39" fmla="*/ 184044 h 2384223"/>
                <a:gd name="connsiteX40" fmla="*/ 1651540 w 2259996"/>
                <a:gd name="connsiteY40" fmla="*/ 481510 h 2384223"/>
                <a:gd name="connsiteX41" fmla="*/ 1541050 w 2259996"/>
                <a:gd name="connsiteY41" fmla="*/ 504084 h 2384223"/>
                <a:gd name="connsiteX42" fmla="*/ 1459611 w 2259996"/>
                <a:gd name="connsiteY42" fmla="*/ 436361 h 2384223"/>
                <a:gd name="connsiteX43" fmla="*/ 1411414 w 2259996"/>
                <a:gd name="connsiteY43" fmla="*/ 368734 h 2384223"/>
                <a:gd name="connsiteX44" fmla="*/ 1307306 w 2259996"/>
                <a:gd name="connsiteY44" fmla="*/ 329586 h 2384223"/>
                <a:gd name="connsiteX45" fmla="*/ 1271302 w 2259996"/>
                <a:gd name="connsiteY45" fmla="*/ 328252 h 2384223"/>
                <a:gd name="connsiteX46" fmla="*/ 1166241 w 2259996"/>
                <a:gd name="connsiteY46" fmla="*/ 335587 h 2384223"/>
                <a:gd name="connsiteX47" fmla="*/ 1139571 w 2259996"/>
                <a:gd name="connsiteY47" fmla="*/ 338349 h 2384223"/>
                <a:gd name="connsiteX48" fmla="*/ 1139571 w 2259996"/>
                <a:gd name="connsiteY48" fmla="*/ 38692 h 2384223"/>
                <a:gd name="connsiteX49" fmla="*/ 714756 w 2259996"/>
                <a:gd name="connsiteY49" fmla="*/ 2179531 h 2384223"/>
                <a:gd name="connsiteX50" fmla="*/ 489871 w 2259996"/>
                <a:gd name="connsiteY50" fmla="*/ 2179531 h 2384223"/>
                <a:gd name="connsiteX51" fmla="*/ 489871 w 2259996"/>
                <a:gd name="connsiteY51" fmla="*/ 1921785 h 2384223"/>
                <a:gd name="connsiteX52" fmla="*/ 714756 w 2259996"/>
                <a:gd name="connsiteY52" fmla="*/ 1921785 h 2384223"/>
                <a:gd name="connsiteX53" fmla="*/ 714756 w 2259996"/>
                <a:gd name="connsiteY53" fmla="*/ 2179531 h 2384223"/>
                <a:gd name="connsiteX54" fmla="*/ 714756 w 2259996"/>
                <a:gd name="connsiteY54" fmla="*/ 1756526 h 2384223"/>
                <a:gd name="connsiteX55" fmla="*/ 489871 w 2259996"/>
                <a:gd name="connsiteY55" fmla="*/ 1756526 h 2384223"/>
                <a:gd name="connsiteX56" fmla="*/ 489871 w 2259996"/>
                <a:gd name="connsiteY56" fmla="*/ 1498780 h 2384223"/>
                <a:gd name="connsiteX57" fmla="*/ 714756 w 2259996"/>
                <a:gd name="connsiteY57" fmla="*/ 1498780 h 2384223"/>
                <a:gd name="connsiteX58" fmla="*/ 714756 w 2259996"/>
                <a:gd name="connsiteY58" fmla="*/ 1756526 h 2384223"/>
                <a:gd name="connsiteX59" fmla="*/ 1066514 w 2259996"/>
                <a:gd name="connsiteY59" fmla="*/ 2179531 h 2384223"/>
                <a:gd name="connsiteX60" fmla="*/ 841629 w 2259996"/>
                <a:gd name="connsiteY60" fmla="*/ 2179531 h 2384223"/>
                <a:gd name="connsiteX61" fmla="*/ 841629 w 2259996"/>
                <a:gd name="connsiteY61" fmla="*/ 1921785 h 2384223"/>
                <a:gd name="connsiteX62" fmla="*/ 1066514 w 2259996"/>
                <a:gd name="connsiteY62" fmla="*/ 1921785 h 2384223"/>
                <a:gd name="connsiteX63" fmla="*/ 1066514 w 2259996"/>
                <a:gd name="connsiteY63" fmla="*/ 2179531 h 2384223"/>
                <a:gd name="connsiteX64" fmla="*/ 1066514 w 2259996"/>
                <a:gd name="connsiteY64" fmla="*/ 1756526 h 2384223"/>
                <a:gd name="connsiteX65" fmla="*/ 841629 w 2259996"/>
                <a:gd name="connsiteY65" fmla="*/ 1756526 h 2384223"/>
                <a:gd name="connsiteX66" fmla="*/ 841629 w 2259996"/>
                <a:gd name="connsiteY66" fmla="*/ 1498780 h 2384223"/>
                <a:gd name="connsiteX67" fmla="*/ 1066514 w 2259996"/>
                <a:gd name="connsiteY67" fmla="*/ 1498780 h 2384223"/>
                <a:gd name="connsiteX68" fmla="*/ 1066514 w 2259996"/>
                <a:gd name="connsiteY68" fmla="*/ 1756526 h 2384223"/>
                <a:gd name="connsiteX69" fmla="*/ 925544 w 2259996"/>
                <a:gd name="connsiteY69" fmla="*/ 1080061 h 2384223"/>
                <a:gd name="connsiteX70" fmla="*/ 1129951 w 2259996"/>
                <a:gd name="connsiteY70" fmla="*/ 875654 h 2384223"/>
                <a:gd name="connsiteX71" fmla="*/ 1334357 w 2259996"/>
                <a:gd name="connsiteY71" fmla="*/ 1080061 h 2384223"/>
                <a:gd name="connsiteX72" fmla="*/ 1129951 w 2259996"/>
                <a:gd name="connsiteY72" fmla="*/ 1284467 h 2384223"/>
                <a:gd name="connsiteX73" fmla="*/ 925544 w 2259996"/>
                <a:gd name="connsiteY73" fmla="*/ 1080061 h 2384223"/>
                <a:gd name="connsiteX74" fmla="*/ 1418368 w 2259996"/>
                <a:gd name="connsiteY74" fmla="*/ 2179436 h 2384223"/>
                <a:gd name="connsiteX75" fmla="*/ 1193483 w 2259996"/>
                <a:gd name="connsiteY75" fmla="*/ 2179436 h 2384223"/>
                <a:gd name="connsiteX76" fmla="*/ 1193483 w 2259996"/>
                <a:gd name="connsiteY76" fmla="*/ 1921690 h 2384223"/>
                <a:gd name="connsiteX77" fmla="*/ 1418368 w 2259996"/>
                <a:gd name="connsiteY77" fmla="*/ 1921690 h 2384223"/>
                <a:gd name="connsiteX78" fmla="*/ 1418368 w 2259996"/>
                <a:gd name="connsiteY78" fmla="*/ 2179436 h 2384223"/>
                <a:gd name="connsiteX79" fmla="*/ 1418368 w 2259996"/>
                <a:gd name="connsiteY79" fmla="*/ 1756431 h 2384223"/>
                <a:gd name="connsiteX80" fmla="*/ 1193483 w 2259996"/>
                <a:gd name="connsiteY80" fmla="*/ 1756431 h 2384223"/>
                <a:gd name="connsiteX81" fmla="*/ 1193483 w 2259996"/>
                <a:gd name="connsiteY81" fmla="*/ 1498684 h 2384223"/>
                <a:gd name="connsiteX82" fmla="*/ 1418368 w 2259996"/>
                <a:gd name="connsiteY82" fmla="*/ 1498684 h 2384223"/>
                <a:gd name="connsiteX83" fmla="*/ 1418368 w 2259996"/>
                <a:gd name="connsiteY83" fmla="*/ 1756431 h 2384223"/>
                <a:gd name="connsiteX84" fmla="*/ 1770126 w 2259996"/>
                <a:gd name="connsiteY84" fmla="*/ 2179436 h 2384223"/>
                <a:gd name="connsiteX85" fmla="*/ 1545241 w 2259996"/>
                <a:gd name="connsiteY85" fmla="*/ 2179436 h 2384223"/>
                <a:gd name="connsiteX86" fmla="*/ 1545241 w 2259996"/>
                <a:gd name="connsiteY86" fmla="*/ 1921690 h 2384223"/>
                <a:gd name="connsiteX87" fmla="*/ 1770126 w 2259996"/>
                <a:gd name="connsiteY87" fmla="*/ 1921690 h 2384223"/>
                <a:gd name="connsiteX88" fmla="*/ 1770126 w 2259996"/>
                <a:gd name="connsiteY88" fmla="*/ 2179436 h 2384223"/>
                <a:gd name="connsiteX89" fmla="*/ 1770126 w 2259996"/>
                <a:gd name="connsiteY89" fmla="*/ 1756431 h 2384223"/>
                <a:gd name="connsiteX90" fmla="*/ 1545241 w 2259996"/>
                <a:gd name="connsiteY90" fmla="*/ 1756431 h 2384223"/>
                <a:gd name="connsiteX91" fmla="*/ 1545241 w 2259996"/>
                <a:gd name="connsiteY91" fmla="*/ 1498684 h 2384223"/>
                <a:gd name="connsiteX92" fmla="*/ 1770126 w 2259996"/>
                <a:gd name="connsiteY92" fmla="*/ 1498684 h 2384223"/>
                <a:gd name="connsiteX93" fmla="*/ 1770126 w 2259996"/>
                <a:gd name="connsiteY93" fmla="*/ 1756431 h 2384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259996" h="2384223">
                  <a:moveTo>
                    <a:pt x="2014061" y="2139812"/>
                  </a:moveTo>
                  <a:lnTo>
                    <a:pt x="2014061" y="1271227"/>
                  </a:lnTo>
                  <a:lnTo>
                    <a:pt x="1514380" y="1271227"/>
                  </a:lnTo>
                  <a:lnTo>
                    <a:pt x="1514380" y="751067"/>
                  </a:lnTo>
                  <a:lnTo>
                    <a:pt x="1139381" y="751067"/>
                  </a:lnTo>
                  <a:lnTo>
                    <a:pt x="1139381" y="366829"/>
                  </a:lnTo>
                  <a:cubicBezTo>
                    <a:pt x="1149287" y="365876"/>
                    <a:pt x="1159193" y="364924"/>
                    <a:pt x="1169003" y="363876"/>
                  </a:cubicBezTo>
                  <a:cubicBezTo>
                    <a:pt x="1215390" y="359018"/>
                    <a:pt x="1259205" y="354351"/>
                    <a:pt x="1304830" y="357970"/>
                  </a:cubicBezTo>
                  <a:cubicBezTo>
                    <a:pt x="1339787" y="360733"/>
                    <a:pt x="1371029" y="372353"/>
                    <a:pt x="1392936" y="390546"/>
                  </a:cubicBezTo>
                  <a:cubicBezTo>
                    <a:pt x="1412367" y="406738"/>
                    <a:pt x="1422845" y="427408"/>
                    <a:pt x="1433989" y="449220"/>
                  </a:cubicBezTo>
                  <a:cubicBezTo>
                    <a:pt x="1453134" y="486939"/>
                    <a:pt x="1472946" y="525896"/>
                    <a:pt x="1538097" y="532373"/>
                  </a:cubicBezTo>
                  <a:cubicBezTo>
                    <a:pt x="1543717" y="532945"/>
                    <a:pt x="1549337" y="533230"/>
                    <a:pt x="1554956" y="533230"/>
                  </a:cubicBezTo>
                  <a:cubicBezTo>
                    <a:pt x="1596295" y="533230"/>
                    <a:pt x="1636586" y="518752"/>
                    <a:pt x="1671257" y="504179"/>
                  </a:cubicBezTo>
                  <a:cubicBezTo>
                    <a:pt x="1676591" y="501988"/>
                    <a:pt x="1680020" y="496750"/>
                    <a:pt x="1680020" y="491035"/>
                  </a:cubicBezTo>
                  <a:lnTo>
                    <a:pt x="1680020" y="162803"/>
                  </a:lnTo>
                  <a:cubicBezTo>
                    <a:pt x="1680020" y="158041"/>
                    <a:pt x="1677638" y="153564"/>
                    <a:pt x="1673638" y="150897"/>
                  </a:cubicBezTo>
                  <a:cubicBezTo>
                    <a:pt x="1669637" y="148230"/>
                    <a:pt x="1664589" y="147754"/>
                    <a:pt x="1660208" y="149659"/>
                  </a:cubicBezTo>
                  <a:cubicBezTo>
                    <a:pt x="1624108" y="164899"/>
                    <a:pt x="1581722" y="179948"/>
                    <a:pt x="1540955" y="175852"/>
                  </a:cubicBezTo>
                  <a:cubicBezTo>
                    <a:pt x="1491329" y="170899"/>
                    <a:pt x="1477232" y="143182"/>
                    <a:pt x="1459421" y="108130"/>
                  </a:cubicBezTo>
                  <a:cubicBezTo>
                    <a:pt x="1448086" y="85746"/>
                    <a:pt x="1435132" y="60409"/>
                    <a:pt x="1411224" y="40502"/>
                  </a:cubicBezTo>
                  <a:cubicBezTo>
                    <a:pt x="1384840" y="18499"/>
                    <a:pt x="1347883" y="4593"/>
                    <a:pt x="1307116" y="1354"/>
                  </a:cubicBezTo>
                  <a:cubicBezTo>
                    <a:pt x="1258919" y="-2456"/>
                    <a:pt x="1211771" y="2497"/>
                    <a:pt x="1166146" y="7260"/>
                  </a:cubicBezTo>
                  <a:cubicBezTo>
                    <a:pt x="1152144" y="8784"/>
                    <a:pt x="1138047" y="10213"/>
                    <a:pt x="1123855" y="11451"/>
                  </a:cubicBezTo>
                  <a:cubicBezTo>
                    <a:pt x="1116521" y="12118"/>
                    <a:pt x="1110806" y="18309"/>
                    <a:pt x="1110806" y="25643"/>
                  </a:cubicBezTo>
                  <a:lnTo>
                    <a:pt x="1110806" y="750972"/>
                  </a:lnTo>
                  <a:lnTo>
                    <a:pt x="1110806" y="750972"/>
                  </a:lnTo>
                  <a:cubicBezTo>
                    <a:pt x="1110806" y="750972"/>
                    <a:pt x="745522" y="750972"/>
                    <a:pt x="745522" y="750972"/>
                  </a:cubicBezTo>
                  <a:lnTo>
                    <a:pt x="745522" y="1271132"/>
                  </a:lnTo>
                  <a:lnTo>
                    <a:pt x="245936" y="1271132"/>
                  </a:lnTo>
                  <a:lnTo>
                    <a:pt x="245936" y="2138860"/>
                  </a:lnTo>
                  <a:cubicBezTo>
                    <a:pt x="245936" y="2364412"/>
                    <a:pt x="0" y="2384224"/>
                    <a:pt x="0" y="2384224"/>
                  </a:cubicBezTo>
                  <a:lnTo>
                    <a:pt x="2259997" y="2384224"/>
                  </a:lnTo>
                  <a:cubicBezTo>
                    <a:pt x="2259997" y="2384224"/>
                    <a:pt x="2014823" y="2364507"/>
                    <a:pt x="2014157" y="2139812"/>
                  </a:cubicBezTo>
                  <a:close/>
                  <a:moveTo>
                    <a:pt x="1139476" y="38692"/>
                  </a:moveTo>
                  <a:cubicBezTo>
                    <a:pt x="1149382" y="37740"/>
                    <a:pt x="1159288" y="36692"/>
                    <a:pt x="1169194" y="35644"/>
                  </a:cubicBezTo>
                  <a:cubicBezTo>
                    <a:pt x="1215581" y="30787"/>
                    <a:pt x="1259300" y="26119"/>
                    <a:pt x="1304925" y="29739"/>
                  </a:cubicBezTo>
                  <a:cubicBezTo>
                    <a:pt x="1339882" y="32501"/>
                    <a:pt x="1371124" y="44122"/>
                    <a:pt x="1393031" y="62314"/>
                  </a:cubicBezTo>
                  <a:cubicBezTo>
                    <a:pt x="1412462" y="78507"/>
                    <a:pt x="1422940" y="99176"/>
                    <a:pt x="1434084" y="120988"/>
                  </a:cubicBezTo>
                  <a:cubicBezTo>
                    <a:pt x="1453229" y="158707"/>
                    <a:pt x="1473041" y="197665"/>
                    <a:pt x="1538192" y="204237"/>
                  </a:cubicBezTo>
                  <a:cubicBezTo>
                    <a:pt x="1577721" y="208237"/>
                    <a:pt x="1616774" y="197379"/>
                    <a:pt x="1651540" y="184044"/>
                  </a:cubicBezTo>
                  <a:lnTo>
                    <a:pt x="1651540" y="481510"/>
                  </a:lnTo>
                  <a:cubicBezTo>
                    <a:pt x="1617440" y="495416"/>
                    <a:pt x="1578578" y="507799"/>
                    <a:pt x="1541050" y="504084"/>
                  </a:cubicBezTo>
                  <a:cubicBezTo>
                    <a:pt x="1491425" y="499131"/>
                    <a:pt x="1477423" y="471413"/>
                    <a:pt x="1459611" y="436361"/>
                  </a:cubicBezTo>
                  <a:cubicBezTo>
                    <a:pt x="1448276" y="413977"/>
                    <a:pt x="1435322" y="388641"/>
                    <a:pt x="1411414" y="368734"/>
                  </a:cubicBezTo>
                  <a:cubicBezTo>
                    <a:pt x="1385030" y="346731"/>
                    <a:pt x="1348073" y="332824"/>
                    <a:pt x="1307306" y="329586"/>
                  </a:cubicBezTo>
                  <a:cubicBezTo>
                    <a:pt x="1295210" y="328633"/>
                    <a:pt x="1283208" y="328252"/>
                    <a:pt x="1271302" y="328252"/>
                  </a:cubicBezTo>
                  <a:cubicBezTo>
                    <a:pt x="1235583" y="328252"/>
                    <a:pt x="1200436" y="331967"/>
                    <a:pt x="1166241" y="335587"/>
                  </a:cubicBezTo>
                  <a:cubicBezTo>
                    <a:pt x="1157383" y="336539"/>
                    <a:pt x="1148525" y="337492"/>
                    <a:pt x="1139571" y="338349"/>
                  </a:cubicBezTo>
                  <a:lnTo>
                    <a:pt x="1139571" y="38692"/>
                  </a:lnTo>
                  <a:close/>
                  <a:moveTo>
                    <a:pt x="714756" y="2179531"/>
                  </a:moveTo>
                  <a:lnTo>
                    <a:pt x="489871" y="2179531"/>
                  </a:lnTo>
                  <a:lnTo>
                    <a:pt x="489871" y="1921785"/>
                  </a:lnTo>
                  <a:lnTo>
                    <a:pt x="714756" y="1921785"/>
                  </a:lnTo>
                  <a:lnTo>
                    <a:pt x="714756" y="2179531"/>
                  </a:lnTo>
                  <a:close/>
                  <a:moveTo>
                    <a:pt x="714756" y="1756526"/>
                  </a:moveTo>
                  <a:lnTo>
                    <a:pt x="489871" y="1756526"/>
                  </a:lnTo>
                  <a:lnTo>
                    <a:pt x="489871" y="1498780"/>
                  </a:lnTo>
                  <a:lnTo>
                    <a:pt x="714756" y="1498780"/>
                  </a:lnTo>
                  <a:lnTo>
                    <a:pt x="714756" y="1756526"/>
                  </a:lnTo>
                  <a:close/>
                  <a:moveTo>
                    <a:pt x="1066514" y="2179531"/>
                  </a:moveTo>
                  <a:lnTo>
                    <a:pt x="841629" y="2179531"/>
                  </a:lnTo>
                  <a:lnTo>
                    <a:pt x="841629" y="1921785"/>
                  </a:lnTo>
                  <a:lnTo>
                    <a:pt x="1066514" y="1921785"/>
                  </a:lnTo>
                  <a:lnTo>
                    <a:pt x="1066514" y="2179531"/>
                  </a:lnTo>
                  <a:close/>
                  <a:moveTo>
                    <a:pt x="1066514" y="1756526"/>
                  </a:moveTo>
                  <a:lnTo>
                    <a:pt x="841629" y="1756526"/>
                  </a:lnTo>
                  <a:lnTo>
                    <a:pt x="841629" y="1498780"/>
                  </a:lnTo>
                  <a:lnTo>
                    <a:pt x="1066514" y="1498780"/>
                  </a:lnTo>
                  <a:lnTo>
                    <a:pt x="1066514" y="1756526"/>
                  </a:lnTo>
                  <a:close/>
                  <a:moveTo>
                    <a:pt x="925544" y="1080061"/>
                  </a:moveTo>
                  <a:cubicBezTo>
                    <a:pt x="925544" y="967189"/>
                    <a:pt x="1017080" y="875654"/>
                    <a:pt x="1129951" y="875654"/>
                  </a:cubicBezTo>
                  <a:cubicBezTo>
                    <a:pt x="1242822" y="875654"/>
                    <a:pt x="1334357" y="967189"/>
                    <a:pt x="1334357" y="1080061"/>
                  </a:cubicBezTo>
                  <a:cubicBezTo>
                    <a:pt x="1334357" y="1192932"/>
                    <a:pt x="1242822" y="1284467"/>
                    <a:pt x="1129951" y="1284467"/>
                  </a:cubicBezTo>
                  <a:cubicBezTo>
                    <a:pt x="1017080" y="1284467"/>
                    <a:pt x="925544" y="1192932"/>
                    <a:pt x="925544" y="1080061"/>
                  </a:cubicBezTo>
                  <a:close/>
                  <a:moveTo>
                    <a:pt x="1418368" y="2179436"/>
                  </a:moveTo>
                  <a:lnTo>
                    <a:pt x="1193483" y="2179436"/>
                  </a:lnTo>
                  <a:lnTo>
                    <a:pt x="1193483" y="1921690"/>
                  </a:lnTo>
                  <a:lnTo>
                    <a:pt x="1418368" y="1921690"/>
                  </a:lnTo>
                  <a:lnTo>
                    <a:pt x="1418368" y="2179436"/>
                  </a:lnTo>
                  <a:close/>
                  <a:moveTo>
                    <a:pt x="1418368" y="1756431"/>
                  </a:moveTo>
                  <a:lnTo>
                    <a:pt x="1193483" y="1756431"/>
                  </a:lnTo>
                  <a:lnTo>
                    <a:pt x="1193483" y="1498684"/>
                  </a:lnTo>
                  <a:lnTo>
                    <a:pt x="1418368" y="1498684"/>
                  </a:lnTo>
                  <a:lnTo>
                    <a:pt x="1418368" y="1756431"/>
                  </a:lnTo>
                  <a:close/>
                  <a:moveTo>
                    <a:pt x="1770126" y="2179436"/>
                  </a:moveTo>
                  <a:lnTo>
                    <a:pt x="1545241" y="2179436"/>
                  </a:lnTo>
                  <a:lnTo>
                    <a:pt x="1545241" y="1921690"/>
                  </a:lnTo>
                  <a:lnTo>
                    <a:pt x="1770126" y="1921690"/>
                  </a:lnTo>
                  <a:lnTo>
                    <a:pt x="1770126" y="2179436"/>
                  </a:lnTo>
                  <a:close/>
                  <a:moveTo>
                    <a:pt x="1770126" y="1756431"/>
                  </a:moveTo>
                  <a:lnTo>
                    <a:pt x="1545241" y="1756431"/>
                  </a:lnTo>
                  <a:lnTo>
                    <a:pt x="1545241" y="1498684"/>
                  </a:lnTo>
                  <a:lnTo>
                    <a:pt x="1770126" y="1498684"/>
                  </a:lnTo>
                  <a:lnTo>
                    <a:pt x="1770126" y="175643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6" name="그래픽 14">
            <a:extLst>
              <a:ext uri="{FF2B5EF4-FFF2-40B4-BE49-F238E27FC236}">
                <a16:creationId xmlns:a16="http://schemas.microsoft.com/office/drawing/2014/main" id="{93CCA722-3856-6980-1FBF-F6FDEEB3CA46}"/>
              </a:ext>
            </a:extLst>
          </p:cNvPr>
          <p:cNvSpPr/>
          <p:nvPr userDrawn="1"/>
        </p:nvSpPr>
        <p:spPr>
          <a:xfrm>
            <a:off x="10533741" y="536887"/>
            <a:ext cx="296122" cy="511955"/>
          </a:xfrm>
          <a:custGeom>
            <a:avLst/>
            <a:gdLst>
              <a:gd name="connsiteX0" fmla="*/ 761565 w 767512"/>
              <a:gd name="connsiteY0" fmla="*/ 696849 h 1326927"/>
              <a:gd name="connsiteX1" fmla="*/ 710607 w 767512"/>
              <a:gd name="connsiteY1" fmla="*/ 600456 h 1326927"/>
              <a:gd name="connsiteX2" fmla="*/ 702510 w 767512"/>
              <a:gd name="connsiteY2" fmla="*/ 464249 h 1326927"/>
              <a:gd name="connsiteX3" fmla="*/ 659743 w 767512"/>
              <a:gd name="connsiteY3" fmla="*/ 326993 h 1326927"/>
              <a:gd name="connsiteX4" fmla="*/ 559445 w 767512"/>
              <a:gd name="connsiteY4" fmla="*/ 228314 h 1326927"/>
              <a:gd name="connsiteX5" fmla="*/ 535347 w 767512"/>
              <a:gd name="connsiteY5" fmla="*/ 101156 h 1326927"/>
              <a:gd name="connsiteX6" fmla="*/ 383804 w 767512"/>
              <a:gd name="connsiteY6" fmla="*/ 0 h 1326927"/>
              <a:gd name="connsiteX7" fmla="*/ 232166 w 767512"/>
              <a:gd name="connsiteY7" fmla="*/ 101156 h 1326927"/>
              <a:gd name="connsiteX8" fmla="*/ 208068 w 767512"/>
              <a:gd name="connsiteY8" fmla="*/ 228314 h 1326927"/>
              <a:gd name="connsiteX9" fmla="*/ 107769 w 767512"/>
              <a:gd name="connsiteY9" fmla="*/ 326993 h 1326927"/>
              <a:gd name="connsiteX10" fmla="*/ 65002 w 767512"/>
              <a:gd name="connsiteY10" fmla="*/ 464249 h 1326927"/>
              <a:gd name="connsiteX11" fmla="*/ 56906 w 767512"/>
              <a:gd name="connsiteY11" fmla="*/ 600456 h 1326927"/>
              <a:gd name="connsiteX12" fmla="*/ 5947 w 767512"/>
              <a:gd name="connsiteY12" fmla="*/ 696849 h 1326927"/>
              <a:gd name="connsiteX13" fmla="*/ 10805 w 767512"/>
              <a:gd name="connsiteY13" fmla="*/ 804577 h 1326927"/>
              <a:gd name="connsiteX14" fmla="*/ 129296 w 767512"/>
              <a:gd name="connsiteY14" fmla="*/ 947738 h 1326927"/>
              <a:gd name="connsiteX15" fmla="*/ 369516 w 767512"/>
              <a:gd name="connsiteY15" fmla="*/ 977456 h 1326927"/>
              <a:gd name="connsiteX16" fmla="*/ 369516 w 767512"/>
              <a:gd name="connsiteY16" fmla="*/ 1326928 h 1326927"/>
              <a:gd name="connsiteX17" fmla="*/ 398091 w 767512"/>
              <a:gd name="connsiteY17" fmla="*/ 1326928 h 1326927"/>
              <a:gd name="connsiteX18" fmla="*/ 398091 w 767512"/>
              <a:gd name="connsiteY18" fmla="*/ 977456 h 1326927"/>
              <a:gd name="connsiteX19" fmla="*/ 638217 w 767512"/>
              <a:gd name="connsiteY19" fmla="*/ 947738 h 1326927"/>
              <a:gd name="connsiteX20" fmla="*/ 756708 w 767512"/>
              <a:gd name="connsiteY20" fmla="*/ 804577 h 1326927"/>
              <a:gd name="connsiteX21" fmla="*/ 761565 w 767512"/>
              <a:gd name="connsiteY21" fmla="*/ 696849 h 1326927"/>
              <a:gd name="connsiteX22" fmla="*/ 614404 w 767512"/>
              <a:gd name="connsiteY22" fmla="*/ 640652 h 1326927"/>
              <a:gd name="connsiteX23" fmla="*/ 397996 w 767512"/>
              <a:gd name="connsiteY23" fmla="*/ 856964 h 1326927"/>
              <a:gd name="connsiteX24" fmla="*/ 397996 w 767512"/>
              <a:gd name="connsiteY24" fmla="*/ 977265 h 1326927"/>
              <a:gd name="connsiteX25" fmla="*/ 369421 w 767512"/>
              <a:gd name="connsiteY25" fmla="*/ 977265 h 1326927"/>
              <a:gd name="connsiteX26" fmla="*/ 369421 w 767512"/>
              <a:gd name="connsiteY26" fmla="*/ 851154 h 1326927"/>
              <a:gd name="connsiteX27" fmla="*/ 369421 w 767512"/>
              <a:gd name="connsiteY27" fmla="*/ 851154 h 1326927"/>
              <a:gd name="connsiteX28" fmla="*/ 369421 w 767512"/>
              <a:gd name="connsiteY28" fmla="*/ 743140 h 1326927"/>
              <a:gd name="connsiteX29" fmla="*/ 203972 w 767512"/>
              <a:gd name="connsiteY29" fmla="*/ 577691 h 1326927"/>
              <a:gd name="connsiteX30" fmla="*/ 203972 w 767512"/>
              <a:gd name="connsiteY30" fmla="*/ 557498 h 1326927"/>
              <a:gd name="connsiteX31" fmla="*/ 224165 w 767512"/>
              <a:gd name="connsiteY31" fmla="*/ 557498 h 1326927"/>
              <a:gd name="connsiteX32" fmla="*/ 369326 w 767512"/>
              <a:gd name="connsiteY32" fmla="*/ 702659 h 1326927"/>
              <a:gd name="connsiteX33" fmla="*/ 369326 w 767512"/>
              <a:gd name="connsiteY33" fmla="*/ 594265 h 1326927"/>
              <a:gd name="connsiteX34" fmla="*/ 369326 w 767512"/>
              <a:gd name="connsiteY34" fmla="*/ 594265 h 1326927"/>
              <a:gd name="connsiteX35" fmla="*/ 369326 w 767512"/>
              <a:gd name="connsiteY35" fmla="*/ 432625 h 1326927"/>
              <a:gd name="connsiteX36" fmla="*/ 307604 w 767512"/>
              <a:gd name="connsiteY36" fmla="*/ 370904 h 1326927"/>
              <a:gd name="connsiteX37" fmla="*/ 307604 w 767512"/>
              <a:gd name="connsiteY37" fmla="*/ 350711 h 1326927"/>
              <a:gd name="connsiteX38" fmla="*/ 327797 w 767512"/>
              <a:gd name="connsiteY38" fmla="*/ 350711 h 1326927"/>
              <a:gd name="connsiteX39" fmla="*/ 369326 w 767512"/>
              <a:gd name="connsiteY39" fmla="*/ 392240 h 1326927"/>
              <a:gd name="connsiteX40" fmla="*/ 369326 w 767512"/>
              <a:gd name="connsiteY40" fmla="*/ 293942 h 1326927"/>
              <a:gd name="connsiteX41" fmla="*/ 383613 w 767512"/>
              <a:gd name="connsiteY41" fmla="*/ 279654 h 1326927"/>
              <a:gd name="connsiteX42" fmla="*/ 397901 w 767512"/>
              <a:gd name="connsiteY42" fmla="*/ 293942 h 1326927"/>
              <a:gd name="connsiteX43" fmla="*/ 397901 w 767512"/>
              <a:gd name="connsiteY43" fmla="*/ 559784 h 1326927"/>
              <a:gd name="connsiteX44" fmla="*/ 467910 w 767512"/>
              <a:gd name="connsiteY44" fmla="*/ 489775 h 1326927"/>
              <a:gd name="connsiteX45" fmla="*/ 488103 w 767512"/>
              <a:gd name="connsiteY45" fmla="*/ 489775 h 1326927"/>
              <a:gd name="connsiteX46" fmla="*/ 488103 w 767512"/>
              <a:gd name="connsiteY46" fmla="*/ 509969 h 1326927"/>
              <a:gd name="connsiteX47" fmla="*/ 397806 w 767512"/>
              <a:gd name="connsiteY47" fmla="*/ 600170 h 1326927"/>
              <a:gd name="connsiteX48" fmla="*/ 397806 w 767512"/>
              <a:gd name="connsiteY48" fmla="*/ 816483 h 1326927"/>
              <a:gd name="connsiteX49" fmla="*/ 593925 w 767512"/>
              <a:gd name="connsiteY49" fmla="*/ 620363 h 1326927"/>
              <a:gd name="connsiteX50" fmla="*/ 614118 w 767512"/>
              <a:gd name="connsiteY50" fmla="*/ 620363 h 1326927"/>
              <a:gd name="connsiteX51" fmla="*/ 614118 w 767512"/>
              <a:gd name="connsiteY51" fmla="*/ 640556 h 1326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67512" h="1326927">
                <a:moveTo>
                  <a:pt x="761565" y="696849"/>
                </a:moveTo>
                <a:cubicBezTo>
                  <a:pt x="751374" y="660940"/>
                  <a:pt x="725275" y="633984"/>
                  <a:pt x="710607" y="600456"/>
                </a:cubicBezTo>
                <a:cubicBezTo>
                  <a:pt x="692319" y="558737"/>
                  <a:pt x="702034" y="510254"/>
                  <a:pt x="702510" y="464249"/>
                </a:cubicBezTo>
                <a:cubicBezTo>
                  <a:pt x="703082" y="414909"/>
                  <a:pt x="691271" y="363474"/>
                  <a:pt x="659743" y="326993"/>
                </a:cubicBezTo>
                <a:cubicBezTo>
                  <a:pt x="628692" y="291084"/>
                  <a:pt x="580495" y="271463"/>
                  <a:pt x="559445" y="228314"/>
                </a:cubicBezTo>
                <a:cubicBezTo>
                  <a:pt x="540585" y="189643"/>
                  <a:pt x="548777" y="142208"/>
                  <a:pt x="535347" y="101156"/>
                </a:cubicBezTo>
                <a:cubicBezTo>
                  <a:pt x="514773" y="37910"/>
                  <a:pt x="452384" y="0"/>
                  <a:pt x="383804" y="0"/>
                </a:cubicBezTo>
                <a:cubicBezTo>
                  <a:pt x="315224" y="0"/>
                  <a:pt x="252740" y="37910"/>
                  <a:pt x="232166" y="101156"/>
                </a:cubicBezTo>
                <a:cubicBezTo>
                  <a:pt x="218831" y="142304"/>
                  <a:pt x="226927" y="189738"/>
                  <a:pt x="208068" y="228314"/>
                </a:cubicBezTo>
                <a:cubicBezTo>
                  <a:pt x="187017" y="271463"/>
                  <a:pt x="138821" y="291084"/>
                  <a:pt x="107769" y="326993"/>
                </a:cubicBezTo>
                <a:cubicBezTo>
                  <a:pt x="76242" y="363474"/>
                  <a:pt x="64431" y="414909"/>
                  <a:pt x="65002" y="464249"/>
                </a:cubicBezTo>
                <a:cubicBezTo>
                  <a:pt x="65478" y="510254"/>
                  <a:pt x="75194" y="558737"/>
                  <a:pt x="56906" y="600456"/>
                </a:cubicBezTo>
                <a:cubicBezTo>
                  <a:pt x="42237" y="633984"/>
                  <a:pt x="16139" y="660940"/>
                  <a:pt x="5947" y="696849"/>
                </a:cubicBezTo>
                <a:cubicBezTo>
                  <a:pt x="-3959" y="731901"/>
                  <a:pt x="-911" y="770477"/>
                  <a:pt x="10805" y="804577"/>
                </a:cubicBezTo>
                <a:cubicBezTo>
                  <a:pt x="30141" y="860870"/>
                  <a:pt x="78813" y="919163"/>
                  <a:pt x="129296" y="947738"/>
                </a:cubicBezTo>
                <a:cubicBezTo>
                  <a:pt x="195399" y="985171"/>
                  <a:pt x="284268" y="978313"/>
                  <a:pt x="369516" y="977456"/>
                </a:cubicBezTo>
                <a:lnTo>
                  <a:pt x="369516" y="1326928"/>
                </a:lnTo>
                <a:lnTo>
                  <a:pt x="398091" y="1326928"/>
                </a:lnTo>
                <a:lnTo>
                  <a:pt x="398091" y="977456"/>
                </a:lnTo>
                <a:cubicBezTo>
                  <a:pt x="483245" y="978313"/>
                  <a:pt x="572113" y="985266"/>
                  <a:pt x="638217" y="947738"/>
                </a:cubicBezTo>
                <a:cubicBezTo>
                  <a:pt x="688604" y="919163"/>
                  <a:pt x="737277" y="860965"/>
                  <a:pt x="756708" y="804577"/>
                </a:cubicBezTo>
                <a:cubicBezTo>
                  <a:pt x="768423" y="770477"/>
                  <a:pt x="771471" y="731901"/>
                  <a:pt x="761565" y="696849"/>
                </a:cubicBezTo>
                <a:close/>
                <a:moveTo>
                  <a:pt x="614404" y="640652"/>
                </a:moveTo>
                <a:lnTo>
                  <a:pt x="397996" y="856964"/>
                </a:lnTo>
                <a:lnTo>
                  <a:pt x="397996" y="977265"/>
                </a:lnTo>
                <a:lnTo>
                  <a:pt x="369421" y="977265"/>
                </a:lnTo>
                <a:lnTo>
                  <a:pt x="369421" y="851154"/>
                </a:lnTo>
                <a:lnTo>
                  <a:pt x="369421" y="851154"/>
                </a:lnTo>
                <a:lnTo>
                  <a:pt x="369421" y="743140"/>
                </a:lnTo>
                <a:lnTo>
                  <a:pt x="203972" y="577691"/>
                </a:lnTo>
                <a:cubicBezTo>
                  <a:pt x="198352" y="572072"/>
                  <a:pt x="198352" y="563023"/>
                  <a:pt x="203972" y="557498"/>
                </a:cubicBezTo>
                <a:cubicBezTo>
                  <a:pt x="209592" y="551974"/>
                  <a:pt x="218640" y="551879"/>
                  <a:pt x="224165" y="557498"/>
                </a:cubicBezTo>
                <a:lnTo>
                  <a:pt x="369326" y="702659"/>
                </a:lnTo>
                <a:lnTo>
                  <a:pt x="369326" y="594265"/>
                </a:lnTo>
                <a:lnTo>
                  <a:pt x="369326" y="594265"/>
                </a:lnTo>
                <a:lnTo>
                  <a:pt x="369326" y="432625"/>
                </a:lnTo>
                <a:lnTo>
                  <a:pt x="307604" y="370904"/>
                </a:lnTo>
                <a:cubicBezTo>
                  <a:pt x="301984" y="365284"/>
                  <a:pt x="301984" y="356235"/>
                  <a:pt x="307604" y="350711"/>
                </a:cubicBezTo>
                <a:cubicBezTo>
                  <a:pt x="313224" y="345186"/>
                  <a:pt x="322272" y="345091"/>
                  <a:pt x="327797" y="350711"/>
                </a:cubicBezTo>
                <a:lnTo>
                  <a:pt x="369326" y="392240"/>
                </a:lnTo>
                <a:lnTo>
                  <a:pt x="369326" y="293942"/>
                </a:lnTo>
                <a:cubicBezTo>
                  <a:pt x="369326" y="286036"/>
                  <a:pt x="375708" y="279654"/>
                  <a:pt x="383613" y="279654"/>
                </a:cubicBezTo>
                <a:cubicBezTo>
                  <a:pt x="391519" y="279654"/>
                  <a:pt x="397901" y="286036"/>
                  <a:pt x="397901" y="293942"/>
                </a:cubicBezTo>
                <a:lnTo>
                  <a:pt x="397901" y="559784"/>
                </a:lnTo>
                <a:lnTo>
                  <a:pt x="467910" y="489775"/>
                </a:lnTo>
                <a:cubicBezTo>
                  <a:pt x="473529" y="484156"/>
                  <a:pt x="482578" y="484156"/>
                  <a:pt x="488103" y="489775"/>
                </a:cubicBezTo>
                <a:cubicBezTo>
                  <a:pt x="493627" y="495395"/>
                  <a:pt x="493722" y="504444"/>
                  <a:pt x="488103" y="509969"/>
                </a:cubicBezTo>
                <a:lnTo>
                  <a:pt x="397806" y="600170"/>
                </a:lnTo>
                <a:lnTo>
                  <a:pt x="397806" y="816483"/>
                </a:lnTo>
                <a:lnTo>
                  <a:pt x="593925" y="620363"/>
                </a:lnTo>
                <a:cubicBezTo>
                  <a:pt x="599545" y="614744"/>
                  <a:pt x="608594" y="614744"/>
                  <a:pt x="614118" y="620363"/>
                </a:cubicBezTo>
                <a:cubicBezTo>
                  <a:pt x="619643" y="625983"/>
                  <a:pt x="619738" y="635032"/>
                  <a:pt x="614118" y="64055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0F62DE03-65CF-2711-CF35-ED6F3B32252D}"/>
              </a:ext>
            </a:extLst>
          </p:cNvPr>
          <p:cNvSpPr/>
          <p:nvPr userDrawn="1"/>
        </p:nvSpPr>
        <p:spPr>
          <a:xfrm rot="10800000">
            <a:off x="10066945" y="147573"/>
            <a:ext cx="350050" cy="186372"/>
          </a:xfrm>
          <a:custGeom>
            <a:avLst/>
            <a:gdLst>
              <a:gd name="connsiteX0" fmla="*/ 662531 w 1191915"/>
              <a:gd name="connsiteY0" fmla="*/ 674258 h 674258"/>
              <a:gd name="connsiteX1" fmla="*/ 427629 w 1191915"/>
              <a:gd name="connsiteY1" fmla="*/ 674258 h 674258"/>
              <a:gd name="connsiteX2" fmla="*/ 294429 w 1191915"/>
              <a:gd name="connsiteY2" fmla="*/ 541058 h 674258"/>
              <a:gd name="connsiteX3" fmla="*/ 294429 w 1191915"/>
              <a:gd name="connsiteY3" fmla="*/ 541005 h 674258"/>
              <a:gd name="connsiteX4" fmla="*/ 427629 w 1191915"/>
              <a:gd name="connsiteY4" fmla="*/ 407805 h 674258"/>
              <a:gd name="connsiteX5" fmla="*/ 462067 w 1191915"/>
              <a:gd name="connsiteY5" fmla="*/ 407805 h 674258"/>
              <a:gd name="connsiteX6" fmla="*/ 452138 w 1191915"/>
              <a:gd name="connsiteY6" fmla="*/ 393078 h 674258"/>
              <a:gd name="connsiteX7" fmla="*/ 441670 w 1191915"/>
              <a:gd name="connsiteY7" fmla="*/ 341231 h 674258"/>
              <a:gd name="connsiteX8" fmla="*/ 441670 w 1191915"/>
              <a:gd name="connsiteY8" fmla="*/ 341178 h 674258"/>
              <a:gd name="connsiteX9" fmla="*/ 452138 w 1191915"/>
              <a:gd name="connsiteY9" fmla="*/ 289331 h 674258"/>
              <a:gd name="connsiteX10" fmla="*/ 467562 w 1191915"/>
              <a:gd name="connsiteY10" fmla="*/ 266453 h 674258"/>
              <a:gd name="connsiteX11" fmla="*/ 133200 w 1191915"/>
              <a:gd name="connsiteY11" fmla="*/ 266453 h 674258"/>
              <a:gd name="connsiteX12" fmla="*/ 0 w 1191915"/>
              <a:gd name="connsiteY12" fmla="*/ 133253 h 674258"/>
              <a:gd name="connsiteX13" fmla="*/ 0 w 1191915"/>
              <a:gd name="connsiteY13" fmla="*/ 133200 h 674258"/>
              <a:gd name="connsiteX14" fmla="*/ 133200 w 1191915"/>
              <a:gd name="connsiteY14" fmla="*/ 0 h 674258"/>
              <a:gd name="connsiteX15" fmla="*/ 750245 w 1191915"/>
              <a:gd name="connsiteY15" fmla="*/ 0 h 674258"/>
              <a:gd name="connsiteX16" fmla="*/ 883445 w 1191915"/>
              <a:gd name="connsiteY16" fmla="*/ 133200 h 674258"/>
              <a:gd name="connsiteX17" fmla="*/ 883445 w 1191915"/>
              <a:gd name="connsiteY17" fmla="*/ 133253 h 674258"/>
              <a:gd name="connsiteX18" fmla="*/ 872978 w 1191915"/>
              <a:gd name="connsiteY18" fmla="*/ 185101 h 674258"/>
              <a:gd name="connsiteX19" fmla="*/ 857554 w 1191915"/>
              <a:gd name="connsiteY19" fmla="*/ 207978 h 674258"/>
              <a:gd name="connsiteX20" fmla="*/ 1058715 w 1191915"/>
              <a:gd name="connsiteY20" fmla="*/ 207978 h 674258"/>
              <a:gd name="connsiteX21" fmla="*/ 1191915 w 1191915"/>
              <a:gd name="connsiteY21" fmla="*/ 341178 h 674258"/>
              <a:gd name="connsiteX22" fmla="*/ 1191915 w 1191915"/>
              <a:gd name="connsiteY22" fmla="*/ 341231 h 674258"/>
              <a:gd name="connsiteX23" fmla="*/ 1058715 w 1191915"/>
              <a:gd name="connsiteY23" fmla="*/ 474431 h 674258"/>
              <a:gd name="connsiteX24" fmla="*/ 775336 w 1191915"/>
              <a:gd name="connsiteY24" fmla="*/ 474431 h 674258"/>
              <a:gd name="connsiteX25" fmla="*/ 785265 w 1191915"/>
              <a:gd name="connsiteY25" fmla="*/ 489158 h 674258"/>
              <a:gd name="connsiteX26" fmla="*/ 795732 w 1191915"/>
              <a:gd name="connsiteY26" fmla="*/ 541005 h 674258"/>
              <a:gd name="connsiteX27" fmla="*/ 795732 w 1191915"/>
              <a:gd name="connsiteY27" fmla="*/ 541058 h 674258"/>
              <a:gd name="connsiteX28" fmla="*/ 662531 w 1191915"/>
              <a:gd name="connsiteY28" fmla="*/ 674258 h 674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91915" h="674258">
                <a:moveTo>
                  <a:pt x="662531" y="674258"/>
                </a:moveTo>
                <a:lnTo>
                  <a:pt x="427629" y="674258"/>
                </a:lnTo>
                <a:cubicBezTo>
                  <a:pt x="354065" y="674258"/>
                  <a:pt x="294429" y="614623"/>
                  <a:pt x="294429" y="541058"/>
                </a:cubicBezTo>
                <a:lnTo>
                  <a:pt x="294429" y="541005"/>
                </a:lnTo>
                <a:cubicBezTo>
                  <a:pt x="294429" y="467441"/>
                  <a:pt x="354065" y="407805"/>
                  <a:pt x="427629" y="407805"/>
                </a:cubicBezTo>
                <a:lnTo>
                  <a:pt x="462067" y="407805"/>
                </a:lnTo>
                <a:lnTo>
                  <a:pt x="452138" y="393078"/>
                </a:lnTo>
                <a:cubicBezTo>
                  <a:pt x="445397" y="377142"/>
                  <a:pt x="441670" y="359622"/>
                  <a:pt x="441670" y="341231"/>
                </a:cubicBezTo>
                <a:lnTo>
                  <a:pt x="441670" y="341178"/>
                </a:lnTo>
                <a:cubicBezTo>
                  <a:pt x="441670" y="322787"/>
                  <a:pt x="445397" y="305267"/>
                  <a:pt x="452138" y="289331"/>
                </a:cubicBezTo>
                <a:lnTo>
                  <a:pt x="467562" y="266453"/>
                </a:lnTo>
                <a:lnTo>
                  <a:pt x="133200" y="266453"/>
                </a:lnTo>
                <a:cubicBezTo>
                  <a:pt x="59636" y="266453"/>
                  <a:pt x="0" y="206817"/>
                  <a:pt x="0" y="133253"/>
                </a:cubicBezTo>
                <a:lnTo>
                  <a:pt x="0" y="133200"/>
                </a:lnTo>
                <a:cubicBezTo>
                  <a:pt x="0" y="59636"/>
                  <a:pt x="59636" y="0"/>
                  <a:pt x="133200" y="0"/>
                </a:cubicBezTo>
                <a:lnTo>
                  <a:pt x="750245" y="0"/>
                </a:lnTo>
                <a:cubicBezTo>
                  <a:pt x="823810" y="0"/>
                  <a:pt x="883445" y="59636"/>
                  <a:pt x="883445" y="133200"/>
                </a:cubicBezTo>
                <a:lnTo>
                  <a:pt x="883445" y="133253"/>
                </a:lnTo>
                <a:cubicBezTo>
                  <a:pt x="883445" y="151644"/>
                  <a:pt x="879718" y="169165"/>
                  <a:pt x="872978" y="185101"/>
                </a:cubicBezTo>
                <a:lnTo>
                  <a:pt x="857554" y="207978"/>
                </a:lnTo>
                <a:lnTo>
                  <a:pt x="1058715" y="207978"/>
                </a:lnTo>
                <a:cubicBezTo>
                  <a:pt x="1132279" y="207978"/>
                  <a:pt x="1191915" y="267614"/>
                  <a:pt x="1191915" y="341178"/>
                </a:cubicBezTo>
                <a:lnTo>
                  <a:pt x="1191915" y="341231"/>
                </a:lnTo>
                <a:cubicBezTo>
                  <a:pt x="1191915" y="414796"/>
                  <a:pt x="1132279" y="474431"/>
                  <a:pt x="1058715" y="474431"/>
                </a:cubicBezTo>
                <a:lnTo>
                  <a:pt x="775336" y="474431"/>
                </a:lnTo>
                <a:lnTo>
                  <a:pt x="785265" y="489158"/>
                </a:lnTo>
                <a:cubicBezTo>
                  <a:pt x="792005" y="505093"/>
                  <a:pt x="795732" y="522614"/>
                  <a:pt x="795732" y="541005"/>
                </a:cubicBezTo>
                <a:lnTo>
                  <a:pt x="795732" y="541058"/>
                </a:lnTo>
                <a:cubicBezTo>
                  <a:pt x="795732" y="614623"/>
                  <a:pt x="736096" y="674258"/>
                  <a:pt x="662531" y="674258"/>
                </a:cubicBezTo>
                <a:close/>
              </a:path>
            </a:pathLst>
          </a:custGeom>
          <a:solidFill>
            <a:srgbClr val="FFFFFF"/>
          </a:solidFill>
          <a:ln w="524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그래픽 32">
            <a:extLst>
              <a:ext uri="{FF2B5EF4-FFF2-40B4-BE49-F238E27FC236}">
                <a16:creationId xmlns:a16="http://schemas.microsoft.com/office/drawing/2014/main" id="{498A5632-E15D-1C8B-48CD-5F2D34DAED73}"/>
              </a:ext>
            </a:extLst>
          </p:cNvPr>
          <p:cNvSpPr/>
          <p:nvPr userDrawn="1"/>
        </p:nvSpPr>
        <p:spPr>
          <a:xfrm>
            <a:off x="11779950" y="523182"/>
            <a:ext cx="412050" cy="190728"/>
          </a:xfrm>
          <a:custGeom>
            <a:avLst/>
            <a:gdLst>
              <a:gd name="connsiteX0" fmla="*/ 1219200 w 1856327"/>
              <a:gd name="connsiteY0" fmla="*/ 0 h 859250"/>
              <a:gd name="connsiteX1" fmla="*/ 977932 w 1856327"/>
              <a:gd name="connsiteY1" fmla="*/ 241268 h 859250"/>
              <a:gd name="connsiteX2" fmla="*/ 1019842 w 1856327"/>
              <a:gd name="connsiteY2" fmla="*/ 376714 h 859250"/>
              <a:gd name="connsiteX3" fmla="*/ 241268 w 1856327"/>
              <a:gd name="connsiteY3" fmla="*/ 376714 h 859250"/>
              <a:gd name="connsiteX4" fmla="*/ 0 w 1856327"/>
              <a:gd name="connsiteY4" fmla="*/ 617982 h 859250"/>
              <a:gd name="connsiteX5" fmla="*/ 0 w 1856327"/>
              <a:gd name="connsiteY5" fmla="*/ 617982 h 859250"/>
              <a:gd name="connsiteX6" fmla="*/ 241268 w 1856327"/>
              <a:gd name="connsiteY6" fmla="*/ 859250 h 859250"/>
              <a:gd name="connsiteX7" fmla="*/ 1856327 w 1856327"/>
              <a:gd name="connsiteY7" fmla="*/ 859250 h 859250"/>
              <a:gd name="connsiteX8" fmla="*/ 1856327 w 1856327"/>
              <a:gd name="connsiteY8" fmla="*/ 0 h 859250"/>
              <a:gd name="connsiteX9" fmla="*/ 1219105 w 1856327"/>
              <a:gd name="connsiteY9" fmla="*/ 0 h 85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56327" h="859250">
                <a:moveTo>
                  <a:pt x="1219200" y="0"/>
                </a:moveTo>
                <a:cubicBezTo>
                  <a:pt x="1086517" y="0"/>
                  <a:pt x="977932" y="108585"/>
                  <a:pt x="977932" y="241268"/>
                </a:cubicBezTo>
                <a:cubicBezTo>
                  <a:pt x="977932" y="291370"/>
                  <a:pt x="993458" y="338042"/>
                  <a:pt x="1019842" y="376714"/>
                </a:cubicBezTo>
                <a:lnTo>
                  <a:pt x="241268" y="376714"/>
                </a:lnTo>
                <a:cubicBezTo>
                  <a:pt x="108585" y="376714"/>
                  <a:pt x="0" y="485299"/>
                  <a:pt x="0" y="617982"/>
                </a:cubicBezTo>
                <a:lnTo>
                  <a:pt x="0" y="617982"/>
                </a:lnTo>
                <a:cubicBezTo>
                  <a:pt x="0" y="750665"/>
                  <a:pt x="108585" y="859250"/>
                  <a:pt x="241268" y="859250"/>
                </a:cubicBezTo>
                <a:lnTo>
                  <a:pt x="1856327" y="859250"/>
                </a:lnTo>
                <a:lnTo>
                  <a:pt x="1856327" y="0"/>
                </a:lnTo>
                <a:lnTo>
                  <a:pt x="1219105" y="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F7C340-C88D-13B3-85EA-F4326C32802E}"/>
              </a:ext>
            </a:extLst>
          </p:cNvPr>
          <p:cNvGrpSpPr/>
          <p:nvPr userDrawn="1"/>
        </p:nvGrpSpPr>
        <p:grpSpPr>
          <a:xfrm>
            <a:off x="342966" y="298378"/>
            <a:ext cx="853293" cy="604915"/>
            <a:chOff x="1838325" y="493712"/>
            <a:chExt cx="2917888" cy="2068544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7D23205-CC0C-BAD9-BA3B-87B1D868BC95}"/>
                </a:ext>
              </a:extLst>
            </p:cNvPr>
            <p:cNvSpPr/>
            <p:nvPr/>
          </p:nvSpPr>
          <p:spPr>
            <a:xfrm>
              <a:off x="1838325" y="493712"/>
              <a:ext cx="2917888" cy="2068544"/>
            </a:xfrm>
            <a:custGeom>
              <a:avLst/>
              <a:gdLst>
                <a:gd name="connsiteX0" fmla="*/ 2917889 w 2917888"/>
                <a:gd name="connsiteY0" fmla="*/ 2068544 h 2068544"/>
                <a:gd name="connsiteX1" fmla="*/ 2095119 w 2917888"/>
                <a:gd name="connsiteY1" fmla="*/ 1630585 h 2068544"/>
                <a:gd name="connsiteX2" fmla="*/ 2091500 w 2917888"/>
                <a:gd name="connsiteY2" fmla="*/ 1630585 h 2068544"/>
                <a:gd name="connsiteX3" fmla="*/ 2091500 w 2917888"/>
                <a:gd name="connsiteY3" fmla="*/ 0 h 2068544"/>
                <a:gd name="connsiteX4" fmla="*/ 0 w 2917888"/>
                <a:gd name="connsiteY4" fmla="*/ 0 h 2068544"/>
                <a:gd name="connsiteX5" fmla="*/ 0 w 2917888"/>
                <a:gd name="connsiteY5" fmla="*/ 1631537 h 2068544"/>
                <a:gd name="connsiteX6" fmla="*/ 1905 w 2917888"/>
                <a:gd name="connsiteY6" fmla="*/ 1631537 h 2068544"/>
                <a:gd name="connsiteX7" fmla="*/ 822770 w 2917888"/>
                <a:gd name="connsiteY7" fmla="*/ 2068544 h 2068544"/>
                <a:gd name="connsiteX8" fmla="*/ 2917889 w 2917888"/>
                <a:gd name="connsiteY8" fmla="*/ 2068544 h 20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7888" h="2068544">
                  <a:moveTo>
                    <a:pt x="2917889" y="2068544"/>
                  </a:moveTo>
                  <a:lnTo>
                    <a:pt x="2095119" y="1630585"/>
                  </a:lnTo>
                  <a:lnTo>
                    <a:pt x="2091500" y="1630585"/>
                  </a:lnTo>
                  <a:lnTo>
                    <a:pt x="2091500" y="0"/>
                  </a:lnTo>
                  <a:lnTo>
                    <a:pt x="0" y="0"/>
                  </a:lnTo>
                  <a:lnTo>
                    <a:pt x="0" y="1631537"/>
                  </a:lnTo>
                  <a:lnTo>
                    <a:pt x="1905" y="1631537"/>
                  </a:lnTo>
                  <a:lnTo>
                    <a:pt x="822770" y="2068544"/>
                  </a:lnTo>
                  <a:lnTo>
                    <a:pt x="2917889" y="2068544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04DE6C18-DE4D-9735-2BB9-8A1CB393B0BF}"/>
                </a:ext>
              </a:extLst>
            </p:cNvPr>
            <p:cNvSpPr/>
            <p:nvPr/>
          </p:nvSpPr>
          <p:spPr>
            <a:xfrm>
              <a:off x="2051780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EAC5C515-A25B-8E84-76A9-293E5B4E94ED}"/>
                </a:ext>
              </a:extLst>
            </p:cNvPr>
            <p:cNvSpPr/>
            <p:nvPr/>
          </p:nvSpPr>
          <p:spPr>
            <a:xfrm>
              <a:off x="2233517" y="689355"/>
              <a:ext cx="187070" cy="207835"/>
            </a:xfrm>
            <a:custGeom>
              <a:avLst/>
              <a:gdLst>
                <a:gd name="connsiteX0" fmla="*/ 74009 w 187070"/>
                <a:gd name="connsiteY0" fmla="*/ 0 h 207835"/>
                <a:gd name="connsiteX1" fmla="*/ 113062 w 187070"/>
                <a:gd name="connsiteY1" fmla="*/ 0 h 207835"/>
                <a:gd name="connsiteX2" fmla="*/ 187071 w 187070"/>
                <a:gd name="connsiteY2" fmla="*/ 207836 h 207835"/>
                <a:gd name="connsiteX3" fmla="*/ 146685 w 187070"/>
                <a:gd name="connsiteY3" fmla="*/ 207836 h 207835"/>
                <a:gd name="connsiteX4" fmla="*/ 133826 w 187070"/>
                <a:gd name="connsiteY4" fmla="*/ 170783 h 207835"/>
                <a:gd name="connsiteX5" fmla="*/ 53245 w 187070"/>
                <a:gd name="connsiteY5" fmla="*/ 170783 h 207835"/>
                <a:gd name="connsiteX6" fmla="*/ 40386 w 187070"/>
                <a:gd name="connsiteY6" fmla="*/ 207836 h 207835"/>
                <a:gd name="connsiteX7" fmla="*/ 0 w 187070"/>
                <a:gd name="connsiteY7" fmla="*/ 207836 h 207835"/>
                <a:gd name="connsiteX8" fmla="*/ 74009 w 187070"/>
                <a:gd name="connsiteY8" fmla="*/ 0 h 207835"/>
                <a:gd name="connsiteX9" fmla="*/ 66294 w 187070"/>
                <a:gd name="connsiteY9" fmla="*/ 133826 h 207835"/>
                <a:gd name="connsiteX10" fmla="*/ 120967 w 187070"/>
                <a:gd name="connsiteY10" fmla="*/ 133826 h 207835"/>
                <a:gd name="connsiteX11" fmla="*/ 93631 w 187070"/>
                <a:gd name="connsiteY11" fmla="*/ 54959 h 207835"/>
                <a:gd name="connsiteX12" fmla="*/ 66294 w 187070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0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7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8CCD4C87-1708-A010-29C0-4B3926A82575}"/>
                </a:ext>
              </a:extLst>
            </p:cNvPr>
            <p:cNvSpPr/>
            <p:nvPr/>
          </p:nvSpPr>
          <p:spPr>
            <a:xfrm>
              <a:off x="2436780" y="689355"/>
              <a:ext cx="203739" cy="207930"/>
            </a:xfrm>
            <a:custGeom>
              <a:avLst/>
              <a:gdLst>
                <a:gd name="connsiteX0" fmla="*/ 0 w 203739"/>
                <a:gd name="connsiteY0" fmla="*/ 0 h 207930"/>
                <a:gd name="connsiteX1" fmla="*/ 38481 w 203739"/>
                <a:gd name="connsiteY1" fmla="*/ 0 h 207930"/>
                <a:gd name="connsiteX2" fmla="*/ 101441 w 203739"/>
                <a:gd name="connsiteY2" fmla="*/ 87439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5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0" y="0"/>
                  </a:moveTo>
                  <a:lnTo>
                    <a:pt x="38481" y="0"/>
                  </a:lnTo>
                  <a:lnTo>
                    <a:pt x="101441" y="87439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5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F97E495D-6969-0D33-8207-00F6536C0CCA}"/>
                </a:ext>
              </a:extLst>
            </p:cNvPr>
            <p:cNvSpPr/>
            <p:nvPr/>
          </p:nvSpPr>
          <p:spPr>
            <a:xfrm>
              <a:off x="2652902" y="686497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3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7"/>
                    <a:pt x="62198" y="176593"/>
                    <a:pt x="80963" y="176593"/>
                  </a:cubicBezTo>
                  <a:cubicBezTo>
                    <a:pt x="101441" y="176593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4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3"/>
                    <a:pt x="152876" y="109061"/>
                    <a:pt x="152876" y="148971"/>
                  </a:cubicBezTo>
                  <a:cubicBezTo>
                    <a:pt x="152876" y="181737"/>
                    <a:pt x="126683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5BBEF17C-6BB6-E376-DDA3-53C20AEA8D3A}"/>
                </a:ext>
              </a:extLst>
            </p:cNvPr>
            <p:cNvSpPr/>
            <p:nvPr/>
          </p:nvSpPr>
          <p:spPr>
            <a:xfrm>
              <a:off x="2824162" y="689355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3 w 149923"/>
                <a:gd name="connsiteY7" fmla="*/ 0 h 210692"/>
                <a:gd name="connsiteX8" fmla="*/ 149923 w 149923"/>
                <a:gd name="connsiteY8" fmla="*/ 136112 h 210692"/>
                <a:gd name="connsiteX9" fmla="*/ 75057 w 149923"/>
                <a:gd name="connsiteY9" fmla="*/ 210693 h 210692"/>
                <a:gd name="connsiteX10" fmla="*/ 190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3" y="0"/>
                  </a:lnTo>
                  <a:lnTo>
                    <a:pt x="149923" y="136112"/>
                  </a:lnTo>
                  <a:cubicBezTo>
                    <a:pt x="149923" y="185071"/>
                    <a:pt x="118015" y="210693"/>
                    <a:pt x="75057" y="210693"/>
                  </a:cubicBezTo>
                  <a:cubicBezTo>
                    <a:pt x="32099" y="210693"/>
                    <a:pt x="190" y="185071"/>
                    <a:pt x="190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6A217E8-BE7E-759F-2523-E5D332E1D423}"/>
                </a:ext>
              </a:extLst>
            </p:cNvPr>
            <p:cNvSpPr/>
            <p:nvPr/>
          </p:nvSpPr>
          <p:spPr>
            <a:xfrm>
              <a:off x="2997517" y="689355"/>
              <a:ext cx="172593" cy="207835"/>
            </a:xfrm>
            <a:custGeom>
              <a:avLst/>
              <a:gdLst>
                <a:gd name="connsiteX0" fmla="*/ 0 w 172593"/>
                <a:gd name="connsiteY0" fmla="*/ 0 h 207835"/>
                <a:gd name="connsiteX1" fmla="*/ 43815 w 172593"/>
                <a:gd name="connsiteY1" fmla="*/ 0 h 207835"/>
                <a:gd name="connsiteX2" fmla="*/ 133826 w 172593"/>
                <a:gd name="connsiteY2" fmla="*/ 141542 h 207835"/>
                <a:gd name="connsiteX3" fmla="*/ 133826 w 172593"/>
                <a:gd name="connsiteY3" fmla="*/ 0 h 207835"/>
                <a:gd name="connsiteX4" fmla="*/ 172593 w 172593"/>
                <a:gd name="connsiteY4" fmla="*/ 0 h 207835"/>
                <a:gd name="connsiteX5" fmla="*/ 172593 w 172593"/>
                <a:gd name="connsiteY5" fmla="*/ 207836 h 207835"/>
                <a:gd name="connsiteX6" fmla="*/ 131350 w 172593"/>
                <a:gd name="connsiteY6" fmla="*/ 207836 h 207835"/>
                <a:gd name="connsiteX7" fmla="*/ 38862 w 172593"/>
                <a:gd name="connsiteY7" fmla="*/ 61817 h 207835"/>
                <a:gd name="connsiteX8" fmla="*/ 38862 w 172593"/>
                <a:gd name="connsiteY8" fmla="*/ 207836 h 207835"/>
                <a:gd name="connsiteX9" fmla="*/ 95 w 172593"/>
                <a:gd name="connsiteY9" fmla="*/ 207836 h 207835"/>
                <a:gd name="connsiteX10" fmla="*/ 95 w 172593"/>
                <a:gd name="connsiteY10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93" h="207835">
                  <a:moveTo>
                    <a:pt x="0" y="0"/>
                  </a:moveTo>
                  <a:lnTo>
                    <a:pt x="43815" y="0"/>
                  </a:lnTo>
                  <a:lnTo>
                    <a:pt x="133826" y="141542"/>
                  </a:lnTo>
                  <a:lnTo>
                    <a:pt x="133826" y="0"/>
                  </a:lnTo>
                  <a:lnTo>
                    <a:pt x="172593" y="0"/>
                  </a:lnTo>
                  <a:lnTo>
                    <a:pt x="172593" y="207836"/>
                  </a:lnTo>
                  <a:lnTo>
                    <a:pt x="131350" y="207836"/>
                  </a:lnTo>
                  <a:lnTo>
                    <a:pt x="38862" y="61817"/>
                  </a:lnTo>
                  <a:lnTo>
                    <a:pt x="38862" y="207836"/>
                  </a:lnTo>
                  <a:lnTo>
                    <a:pt x="95" y="2078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7274F18E-B2D1-2F88-74FC-1045B311BB78}"/>
                </a:ext>
              </a:extLst>
            </p:cNvPr>
            <p:cNvSpPr/>
            <p:nvPr/>
          </p:nvSpPr>
          <p:spPr>
            <a:xfrm>
              <a:off x="3188398" y="686593"/>
              <a:ext cx="209550" cy="213360"/>
            </a:xfrm>
            <a:custGeom>
              <a:avLst/>
              <a:gdLst>
                <a:gd name="connsiteX0" fmla="*/ 0 w 209550"/>
                <a:gd name="connsiteY0" fmla="*/ 106775 h 213360"/>
                <a:gd name="connsiteX1" fmla="*/ 106204 w 209550"/>
                <a:gd name="connsiteY1" fmla="*/ 0 h 213360"/>
                <a:gd name="connsiteX2" fmla="*/ 200692 w 209550"/>
                <a:gd name="connsiteY2" fmla="*/ 53245 h 213360"/>
                <a:gd name="connsiteX3" fmla="*/ 166497 w 209550"/>
                <a:gd name="connsiteY3" fmla="*/ 73724 h 213360"/>
                <a:gd name="connsiteX4" fmla="*/ 106394 w 209550"/>
                <a:gd name="connsiteY4" fmla="*/ 37529 h 213360"/>
                <a:gd name="connsiteX5" fmla="*/ 38386 w 209550"/>
                <a:gd name="connsiteY5" fmla="*/ 106680 h 213360"/>
                <a:gd name="connsiteX6" fmla="*/ 107823 w 209550"/>
                <a:gd name="connsiteY6" fmla="*/ 175831 h 213360"/>
                <a:gd name="connsiteX7" fmla="*/ 167926 w 209550"/>
                <a:gd name="connsiteY7" fmla="*/ 130874 h 213360"/>
                <a:gd name="connsiteX8" fmla="*/ 101632 w 209550"/>
                <a:gd name="connsiteY8" fmla="*/ 130874 h 213360"/>
                <a:gd name="connsiteX9" fmla="*/ 101632 w 209550"/>
                <a:gd name="connsiteY9" fmla="*/ 93821 h 213360"/>
                <a:gd name="connsiteX10" fmla="*/ 209550 w 209550"/>
                <a:gd name="connsiteY10" fmla="*/ 93821 h 213360"/>
                <a:gd name="connsiteX11" fmla="*/ 209550 w 209550"/>
                <a:gd name="connsiteY11" fmla="*/ 109156 h 213360"/>
                <a:gd name="connsiteX12" fmla="*/ 107918 w 209550"/>
                <a:gd name="connsiteY12" fmla="*/ 213360 h 213360"/>
                <a:gd name="connsiteX13" fmla="*/ 0 w 209550"/>
                <a:gd name="connsiteY13" fmla="*/ 106585 h 2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213360">
                  <a:moveTo>
                    <a:pt x="0" y="106775"/>
                  </a:moveTo>
                  <a:cubicBezTo>
                    <a:pt x="0" y="47530"/>
                    <a:pt x="44672" y="0"/>
                    <a:pt x="106204" y="0"/>
                  </a:cubicBezTo>
                  <a:cubicBezTo>
                    <a:pt x="149161" y="0"/>
                    <a:pt x="183071" y="21907"/>
                    <a:pt x="200692" y="53245"/>
                  </a:cubicBezTo>
                  <a:lnTo>
                    <a:pt x="166497" y="73724"/>
                  </a:lnTo>
                  <a:cubicBezTo>
                    <a:pt x="153734" y="50102"/>
                    <a:pt x="133731" y="37529"/>
                    <a:pt x="106394" y="37529"/>
                  </a:cubicBezTo>
                  <a:cubicBezTo>
                    <a:pt x="67627" y="37529"/>
                    <a:pt x="38386" y="68866"/>
                    <a:pt x="38386" y="106680"/>
                  </a:cubicBezTo>
                  <a:cubicBezTo>
                    <a:pt x="38386" y="144494"/>
                    <a:pt x="67437" y="175831"/>
                    <a:pt x="107823" y="175831"/>
                  </a:cubicBezTo>
                  <a:cubicBezTo>
                    <a:pt x="138875" y="175831"/>
                    <a:pt x="160496" y="158210"/>
                    <a:pt x="167926" y="130874"/>
                  </a:cubicBezTo>
                  <a:lnTo>
                    <a:pt x="101632" y="130874"/>
                  </a:lnTo>
                  <a:lnTo>
                    <a:pt x="101632" y="93821"/>
                  </a:lnTo>
                  <a:lnTo>
                    <a:pt x="209550" y="93821"/>
                  </a:lnTo>
                  <a:lnTo>
                    <a:pt x="209550" y="109156"/>
                  </a:lnTo>
                  <a:cubicBezTo>
                    <a:pt x="209550" y="165259"/>
                    <a:pt x="170021" y="213360"/>
                    <a:pt x="107918" y="213360"/>
                  </a:cubicBezTo>
                  <a:cubicBezTo>
                    <a:pt x="45815" y="213360"/>
                    <a:pt x="0" y="164116"/>
                    <a:pt x="0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7480752C-1579-1578-2C5C-3A3C4858287F}"/>
                </a:ext>
              </a:extLst>
            </p:cNvPr>
            <p:cNvSpPr/>
            <p:nvPr/>
          </p:nvSpPr>
          <p:spPr>
            <a:xfrm>
              <a:off x="2051780" y="961389"/>
              <a:ext cx="152876" cy="213645"/>
            </a:xfrm>
            <a:custGeom>
              <a:avLst/>
              <a:gdLst>
                <a:gd name="connsiteX0" fmla="*/ 95 w 152876"/>
                <a:gd name="connsiteY0" fmla="*/ 176308 h 213645"/>
                <a:gd name="connsiteX1" fmla="*/ 35433 w 152876"/>
                <a:gd name="connsiteY1" fmla="*/ 148400 h 213645"/>
                <a:gd name="connsiteX2" fmla="*/ 80963 w 152876"/>
                <a:gd name="connsiteY2" fmla="*/ 176594 h 213645"/>
                <a:gd name="connsiteX3" fmla="*/ 112586 w 152876"/>
                <a:gd name="connsiteY3" fmla="*/ 148685 h 213645"/>
                <a:gd name="connsiteX4" fmla="*/ 69342 w 152876"/>
                <a:gd name="connsiteY4" fmla="*/ 118777 h 213645"/>
                <a:gd name="connsiteX5" fmla="*/ 10382 w 152876"/>
                <a:gd name="connsiteY5" fmla="*/ 59531 h 213645"/>
                <a:gd name="connsiteX6" fmla="*/ 79248 w 152876"/>
                <a:gd name="connsiteY6" fmla="*/ 0 h 213645"/>
                <a:gd name="connsiteX7" fmla="*/ 148971 w 152876"/>
                <a:gd name="connsiteY7" fmla="*/ 30194 h 213645"/>
                <a:gd name="connsiteX8" fmla="*/ 117062 w 152876"/>
                <a:gd name="connsiteY8" fmla="*/ 54388 h 213645"/>
                <a:gd name="connsiteX9" fmla="*/ 79439 w 152876"/>
                <a:gd name="connsiteY9" fmla="*/ 34481 h 213645"/>
                <a:gd name="connsiteX10" fmla="*/ 50387 w 152876"/>
                <a:gd name="connsiteY10" fmla="*/ 58103 h 213645"/>
                <a:gd name="connsiteX11" fmla="*/ 92774 w 152876"/>
                <a:gd name="connsiteY11" fmla="*/ 87440 h 213645"/>
                <a:gd name="connsiteX12" fmla="*/ 152876 w 152876"/>
                <a:gd name="connsiteY12" fmla="*/ 148971 h 213645"/>
                <a:gd name="connsiteX13" fmla="*/ 81153 w 152876"/>
                <a:gd name="connsiteY13" fmla="*/ 213646 h 213645"/>
                <a:gd name="connsiteX14" fmla="*/ 0 w 152876"/>
                <a:gd name="connsiteY14" fmla="*/ 176308 h 21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876" h="213645">
                  <a:moveTo>
                    <a:pt x="95" y="176308"/>
                  </a:moveTo>
                  <a:lnTo>
                    <a:pt x="35433" y="148400"/>
                  </a:lnTo>
                  <a:cubicBezTo>
                    <a:pt x="46006" y="166306"/>
                    <a:pt x="62198" y="176594"/>
                    <a:pt x="80963" y="176594"/>
                  </a:cubicBezTo>
                  <a:cubicBezTo>
                    <a:pt x="101441" y="176594"/>
                    <a:pt x="112586" y="163163"/>
                    <a:pt x="112586" y="148685"/>
                  </a:cubicBezTo>
                  <a:cubicBezTo>
                    <a:pt x="112586" y="131064"/>
                    <a:pt x="91535" y="125635"/>
                    <a:pt x="69342" y="118777"/>
                  </a:cubicBezTo>
                  <a:cubicBezTo>
                    <a:pt x="41434" y="109919"/>
                    <a:pt x="10382" y="99155"/>
                    <a:pt x="10382" y="59531"/>
                  </a:cubicBezTo>
                  <a:cubicBezTo>
                    <a:pt x="10382" y="26194"/>
                    <a:pt x="39433" y="0"/>
                    <a:pt x="79248" y="0"/>
                  </a:cubicBezTo>
                  <a:cubicBezTo>
                    <a:pt x="112871" y="0"/>
                    <a:pt x="132207" y="12859"/>
                    <a:pt x="148971" y="30194"/>
                  </a:cubicBezTo>
                  <a:lnTo>
                    <a:pt x="117062" y="54388"/>
                  </a:lnTo>
                  <a:cubicBezTo>
                    <a:pt x="108204" y="41243"/>
                    <a:pt x="96012" y="34481"/>
                    <a:pt x="79439" y="34481"/>
                  </a:cubicBezTo>
                  <a:cubicBezTo>
                    <a:pt x="60674" y="34481"/>
                    <a:pt x="50387" y="44768"/>
                    <a:pt x="50387" y="58103"/>
                  </a:cubicBezTo>
                  <a:cubicBezTo>
                    <a:pt x="50387" y="74581"/>
                    <a:pt x="70295" y="80010"/>
                    <a:pt x="92774" y="87440"/>
                  </a:cubicBezTo>
                  <a:cubicBezTo>
                    <a:pt x="120968" y="96584"/>
                    <a:pt x="152876" y="109061"/>
                    <a:pt x="152876" y="148971"/>
                  </a:cubicBezTo>
                  <a:cubicBezTo>
                    <a:pt x="152876" y="181737"/>
                    <a:pt x="126682" y="213646"/>
                    <a:pt x="81153" y="213646"/>
                  </a:cubicBezTo>
                  <a:cubicBezTo>
                    <a:pt x="43529" y="213646"/>
                    <a:pt x="18764" y="197739"/>
                    <a:pt x="0" y="176308"/>
                  </a:cubicBez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8D18611A-32EC-7074-1FD1-B92680FE0616}"/>
                </a:ext>
              </a:extLst>
            </p:cNvPr>
            <p:cNvSpPr/>
            <p:nvPr/>
          </p:nvSpPr>
          <p:spPr>
            <a:xfrm>
              <a:off x="2243042" y="964342"/>
              <a:ext cx="282701" cy="207835"/>
            </a:xfrm>
            <a:custGeom>
              <a:avLst/>
              <a:gdLst>
                <a:gd name="connsiteX0" fmla="*/ 0 w 282701"/>
                <a:gd name="connsiteY0" fmla="*/ 0 h 207835"/>
                <a:gd name="connsiteX1" fmla="*/ 40386 w 282701"/>
                <a:gd name="connsiteY1" fmla="*/ 0 h 207835"/>
                <a:gd name="connsiteX2" fmla="*/ 79629 w 282701"/>
                <a:gd name="connsiteY2" fmla="*/ 145447 h 207835"/>
                <a:gd name="connsiteX3" fmla="*/ 123158 w 282701"/>
                <a:gd name="connsiteY3" fmla="*/ 0 h 207835"/>
                <a:gd name="connsiteX4" fmla="*/ 161353 w 282701"/>
                <a:gd name="connsiteY4" fmla="*/ 0 h 207835"/>
                <a:gd name="connsiteX5" fmla="*/ 204597 w 282701"/>
                <a:gd name="connsiteY5" fmla="*/ 144970 h 207835"/>
                <a:gd name="connsiteX6" fmla="*/ 243649 w 282701"/>
                <a:gd name="connsiteY6" fmla="*/ 0 h 207835"/>
                <a:gd name="connsiteX7" fmla="*/ 282702 w 282701"/>
                <a:gd name="connsiteY7" fmla="*/ 0 h 207835"/>
                <a:gd name="connsiteX8" fmla="*/ 224028 w 282701"/>
                <a:gd name="connsiteY8" fmla="*/ 207836 h 207835"/>
                <a:gd name="connsiteX9" fmla="*/ 185547 w 282701"/>
                <a:gd name="connsiteY9" fmla="*/ 207836 h 207835"/>
                <a:gd name="connsiteX10" fmla="*/ 142018 w 282701"/>
                <a:gd name="connsiteY10" fmla="*/ 61246 h 207835"/>
                <a:gd name="connsiteX11" fmla="*/ 98489 w 282701"/>
                <a:gd name="connsiteY11" fmla="*/ 207836 h 207835"/>
                <a:gd name="connsiteX12" fmla="*/ 59245 w 282701"/>
                <a:gd name="connsiteY12" fmla="*/ 207836 h 207835"/>
                <a:gd name="connsiteX13" fmla="*/ 0 w 282701"/>
                <a:gd name="connsiteY13" fmla="*/ 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701" h="207835">
                  <a:moveTo>
                    <a:pt x="0" y="0"/>
                  </a:moveTo>
                  <a:lnTo>
                    <a:pt x="40386" y="0"/>
                  </a:lnTo>
                  <a:lnTo>
                    <a:pt x="79629" y="145447"/>
                  </a:lnTo>
                  <a:lnTo>
                    <a:pt x="123158" y="0"/>
                  </a:lnTo>
                  <a:lnTo>
                    <a:pt x="161353" y="0"/>
                  </a:lnTo>
                  <a:lnTo>
                    <a:pt x="204597" y="144970"/>
                  </a:lnTo>
                  <a:lnTo>
                    <a:pt x="243649" y="0"/>
                  </a:lnTo>
                  <a:lnTo>
                    <a:pt x="282702" y="0"/>
                  </a:lnTo>
                  <a:lnTo>
                    <a:pt x="224028" y="207836"/>
                  </a:lnTo>
                  <a:lnTo>
                    <a:pt x="185547" y="207836"/>
                  </a:lnTo>
                  <a:lnTo>
                    <a:pt x="142018" y="61246"/>
                  </a:lnTo>
                  <a:lnTo>
                    <a:pt x="98489" y="207836"/>
                  </a:lnTo>
                  <a:lnTo>
                    <a:pt x="59245" y="207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7A060E0-21C8-2F09-9326-9D8E6409CBD8}"/>
                </a:ext>
              </a:extLst>
            </p:cNvPr>
            <p:cNvSpPr/>
            <p:nvPr/>
          </p:nvSpPr>
          <p:spPr>
            <a:xfrm>
              <a:off x="2034825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6C28462B-1BF3-309F-4AFF-4FD8A0D88AFA}"/>
                </a:ext>
              </a:extLst>
            </p:cNvPr>
            <p:cNvSpPr/>
            <p:nvPr/>
          </p:nvSpPr>
          <p:spPr>
            <a:xfrm>
              <a:off x="2233517" y="1236471"/>
              <a:ext cx="201072" cy="213359"/>
            </a:xfrm>
            <a:custGeom>
              <a:avLst/>
              <a:gdLst>
                <a:gd name="connsiteX0" fmla="*/ 0 w 201072"/>
                <a:gd name="connsiteY0" fmla="*/ 106775 h 213359"/>
                <a:gd name="connsiteX1" fmla="*/ 106775 w 201072"/>
                <a:gd name="connsiteY1" fmla="*/ 0 h 213359"/>
                <a:gd name="connsiteX2" fmla="*/ 197929 w 201072"/>
                <a:gd name="connsiteY2" fmla="*/ 51530 h 213359"/>
                <a:gd name="connsiteX3" fmla="*/ 164020 w 201072"/>
                <a:gd name="connsiteY3" fmla="*/ 73152 h 213359"/>
                <a:gd name="connsiteX4" fmla="*/ 106775 w 201072"/>
                <a:gd name="connsiteY4" fmla="*/ 38100 h 213359"/>
                <a:gd name="connsiteX5" fmla="*/ 38481 w 201072"/>
                <a:gd name="connsiteY5" fmla="*/ 106680 h 213359"/>
                <a:gd name="connsiteX6" fmla="*/ 105918 w 201072"/>
                <a:gd name="connsiteY6" fmla="*/ 174688 h 213359"/>
                <a:gd name="connsiteX7" fmla="*/ 165735 w 201072"/>
                <a:gd name="connsiteY7" fmla="*/ 135636 h 213359"/>
                <a:gd name="connsiteX8" fmla="*/ 201073 w 201072"/>
                <a:gd name="connsiteY8" fmla="*/ 154115 h 213359"/>
                <a:gd name="connsiteX9" fmla="*/ 106870 w 201072"/>
                <a:gd name="connsiteY9" fmla="*/ 213360 h 213359"/>
                <a:gd name="connsiteX10" fmla="*/ 95 w 201072"/>
                <a:gd name="connsiteY10" fmla="*/ 106585 h 21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072" h="213359">
                  <a:moveTo>
                    <a:pt x="0" y="106775"/>
                  </a:moveTo>
                  <a:cubicBezTo>
                    <a:pt x="0" y="44672"/>
                    <a:pt x="46672" y="0"/>
                    <a:pt x="106775" y="0"/>
                  </a:cubicBezTo>
                  <a:cubicBezTo>
                    <a:pt x="145828" y="0"/>
                    <a:pt x="179641" y="20479"/>
                    <a:pt x="197929" y="51530"/>
                  </a:cubicBezTo>
                  <a:lnTo>
                    <a:pt x="164020" y="73152"/>
                  </a:lnTo>
                  <a:cubicBezTo>
                    <a:pt x="152019" y="51530"/>
                    <a:pt x="133540" y="38100"/>
                    <a:pt x="106775" y="38100"/>
                  </a:cubicBezTo>
                  <a:cubicBezTo>
                    <a:pt x="67532" y="38100"/>
                    <a:pt x="38481" y="68008"/>
                    <a:pt x="38481" y="106680"/>
                  </a:cubicBezTo>
                  <a:cubicBezTo>
                    <a:pt x="38481" y="145351"/>
                    <a:pt x="67246" y="174688"/>
                    <a:pt x="105918" y="174688"/>
                  </a:cubicBezTo>
                  <a:cubicBezTo>
                    <a:pt x="134684" y="174688"/>
                    <a:pt x="154876" y="158210"/>
                    <a:pt x="165735" y="135636"/>
                  </a:cubicBezTo>
                  <a:lnTo>
                    <a:pt x="201073" y="154115"/>
                  </a:lnTo>
                  <a:cubicBezTo>
                    <a:pt x="182880" y="189452"/>
                    <a:pt x="148114" y="213360"/>
                    <a:pt x="106870" y="213360"/>
                  </a:cubicBezTo>
                  <a:cubicBezTo>
                    <a:pt x="42767" y="213360"/>
                    <a:pt x="95" y="165830"/>
                    <a:pt x="95" y="10658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DD5726E2-5814-E9B9-D86A-F445D534B013}"/>
                </a:ext>
              </a:extLst>
            </p:cNvPr>
            <p:cNvSpPr/>
            <p:nvPr/>
          </p:nvSpPr>
          <p:spPr>
            <a:xfrm>
              <a:off x="2441638" y="1239233"/>
              <a:ext cx="187071" cy="207835"/>
            </a:xfrm>
            <a:custGeom>
              <a:avLst/>
              <a:gdLst>
                <a:gd name="connsiteX0" fmla="*/ 74009 w 187071"/>
                <a:gd name="connsiteY0" fmla="*/ 0 h 207835"/>
                <a:gd name="connsiteX1" fmla="*/ 113062 w 187071"/>
                <a:gd name="connsiteY1" fmla="*/ 0 h 207835"/>
                <a:gd name="connsiteX2" fmla="*/ 187071 w 187071"/>
                <a:gd name="connsiteY2" fmla="*/ 207836 h 207835"/>
                <a:gd name="connsiteX3" fmla="*/ 146685 w 187071"/>
                <a:gd name="connsiteY3" fmla="*/ 207836 h 207835"/>
                <a:gd name="connsiteX4" fmla="*/ 133826 w 187071"/>
                <a:gd name="connsiteY4" fmla="*/ 170783 h 207835"/>
                <a:gd name="connsiteX5" fmla="*/ 53245 w 187071"/>
                <a:gd name="connsiteY5" fmla="*/ 170783 h 207835"/>
                <a:gd name="connsiteX6" fmla="*/ 40386 w 187071"/>
                <a:gd name="connsiteY6" fmla="*/ 207836 h 207835"/>
                <a:gd name="connsiteX7" fmla="*/ 0 w 187071"/>
                <a:gd name="connsiteY7" fmla="*/ 207836 h 207835"/>
                <a:gd name="connsiteX8" fmla="*/ 74009 w 187071"/>
                <a:gd name="connsiteY8" fmla="*/ 0 h 207835"/>
                <a:gd name="connsiteX9" fmla="*/ 66294 w 187071"/>
                <a:gd name="connsiteY9" fmla="*/ 133826 h 207835"/>
                <a:gd name="connsiteX10" fmla="*/ 120968 w 187071"/>
                <a:gd name="connsiteY10" fmla="*/ 133826 h 207835"/>
                <a:gd name="connsiteX11" fmla="*/ 93631 w 187071"/>
                <a:gd name="connsiteY11" fmla="*/ 54959 h 207835"/>
                <a:gd name="connsiteX12" fmla="*/ 66294 w 187071"/>
                <a:gd name="connsiteY12" fmla="*/ 133826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071" h="207835">
                  <a:moveTo>
                    <a:pt x="74009" y="0"/>
                  </a:moveTo>
                  <a:lnTo>
                    <a:pt x="113062" y="0"/>
                  </a:lnTo>
                  <a:lnTo>
                    <a:pt x="187071" y="207836"/>
                  </a:lnTo>
                  <a:lnTo>
                    <a:pt x="146685" y="207836"/>
                  </a:lnTo>
                  <a:lnTo>
                    <a:pt x="133826" y="170783"/>
                  </a:lnTo>
                  <a:lnTo>
                    <a:pt x="53245" y="170783"/>
                  </a:lnTo>
                  <a:lnTo>
                    <a:pt x="40386" y="207836"/>
                  </a:lnTo>
                  <a:lnTo>
                    <a:pt x="0" y="207836"/>
                  </a:lnTo>
                  <a:lnTo>
                    <a:pt x="74009" y="0"/>
                  </a:lnTo>
                  <a:close/>
                  <a:moveTo>
                    <a:pt x="66294" y="133826"/>
                  </a:moveTo>
                  <a:lnTo>
                    <a:pt x="120968" y="133826"/>
                  </a:lnTo>
                  <a:lnTo>
                    <a:pt x="93631" y="54959"/>
                  </a:lnTo>
                  <a:lnTo>
                    <a:pt x="66294" y="13382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175C3DB5-2A86-4843-7DC2-8AA3F6B6F96C}"/>
                </a:ext>
              </a:extLst>
            </p:cNvPr>
            <p:cNvSpPr/>
            <p:nvPr/>
          </p:nvSpPr>
          <p:spPr>
            <a:xfrm>
              <a:off x="2644997" y="1239233"/>
              <a:ext cx="166592" cy="207835"/>
            </a:xfrm>
            <a:custGeom>
              <a:avLst/>
              <a:gdLst>
                <a:gd name="connsiteX0" fmla="*/ 0 w 166592"/>
                <a:gd name="connsiteY0" fmla="*/ 0 h 207835"/>
                <a:gd name="connsiteX1" fmla="*/ 56674 w 166592"/>
                <a:gd name="connsiteY1" fmla="*/ 0 h 207835"/>
                <a:gd name="connsiteX2" fmla="*/ 166592 w 166592"/>
                <a:gd name="connsiteY2" fmla="*/ 103918 h 207835"/>
                <a:gd name="connsiteX3" fmla="*/ 58388 w 166592"/>
                <a:gd name="connsiteY3" fmla="*/ 207836 h 207835"/>
                <a:gd name="connsiteX4" fmla="*/ 0 w 166592"/>
                <a:gd name="connsiteY4" fmla="*/ 207836 h 207835"/>
                <a:gd name="connsiteX5" fmla="*/ 0 w 166592"/>
                <a:gd name="connsiteY5" fmla="*/ 0 h 207835"/>
                <a:gd name="connsiteX6" fmla="*/ 38767 w 166592"/>
                <a:gd name="connsiteY6" fmla="*/ 35909 h 207835"/>
                <a:gd name="connsiteX7" fmla="*/ 38767 w 166592"/>
                <a:gd name="connsiteY7" fmla="*/ 172022 h 207835"/>
                <a:gd name="connsiteX8" fmla="*/ 53816 w 166592"/>
                <a:gd name="connsiteY8" fmla="*/ 172022 h 207835"/>
                <a:gd name="connsiteX9" fmla="*/ 127825 w 166592"/>
                <a:gd name="connsiteY9" fmla="*/ 104013 h 207835"/>
                <a:gd name="connsiteX10" fmla="*/ 52102 w 166592"/>
                <a:gd name="connsiteY10" fmla="*/ 36005 h 207835"/>
                <a:gd name="connsiteX11" fmla="*/ 38767 w 166592"/>
                <a:gd name="connsiteY11" fmla="*/ 36005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592" h="207835">
                  <a:moveTo>
                    <a:pt x="0" y="0"/>
                  </a:moveTo>
                  <a:lnTo>
                    <a:pt x="56674" y="0"/>
                  </a:lnTo>
                  <a:cubicBezTo>
                    <a:pt x="126682" y="0"/>
                    <a:pt x="166592" y="44958"/>
                    <a:pt x="166592" y="103918"/>
                  </a:cubicBezTo>
                  <a:cubicBezTo>
                    <a:pt x="166592" y="162878"/>
                    <a:pt x="121634" y="207836"/>
                    <a:pt x="58388" y="207836"/>
                  </a:cubicBezTo>
                  <a:lnTo>
                    <a:pt x="0" y="207836"/>
                  </a:lnTo>
                  <a:lnTo>
                    <a:pt x="0" y="0"/>
                  </a:lnTo>
                  <a:close/>
                  <a:moveTo>
                    <a:pt x="38767" y="35909"/>
                  </a:moveTo>
                  <a:lnTo>
                    <a:pt x="38767" y="172022"/>
                  </a:lnTo>
                  <a:lnTo>
                    <a:pt x="53816" y="172022"/>
                  </a:lnTo>
                  <a:cubicBezTo>
                    <a:pt x="99060" y="172022"/>
                    <a:pt x="127825" y="142685"/>
                    <a:pt x="127825" y="104013"/>
                  </a:cubicBezTo>
                  <a:cubicBezTo>
                    <a:pt x="127825" y="65342"/>
                    <a:pt x="103346" y="36005"/>
                    <a:pt x="52102" y="36005"/>
                  </a:cubicBezTo>
                  <a:lnTo>
                    <a:pt x="38767" y="360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CFDE3DFD-44A9-5A8A-247B-A79264A7FC18}"/>
                </a:ext>
              </a:extLst>
            </p:cNvPr>
            <p:cNvSpPr/>
            <p:nvPr/>
          </p:nvSpPr>
          <p:spPr>
            <a:xfrm>
              <a:off x="2829496" y="1239233"/>
              <a:ext cx="123253" cy="207930"/>
            </a:xfrm>
            <a:custGeom>
              <a:avLst/>
              <a:gdLst>
                <a:gd name="connsiteX0" fmla="*/ 0 w 123253"/>
                <a:gd name="connsiteY0" fmla="*/ 0 h 207930"/>
                <a:gd name="connsiteX1" fmla="*/ 123254 w 123253"/>
                <a:gd name="connsiteY1" fmla="*/ 0 h 207930"/>
                <a:gd name="connsiteX2" fmla="*/ 123254 w 123253"/>
                <a:gd name="connsiteY2" fmla="*/ 37052 h 207930"/>
                <a:gd name="connsiteX3" fmla="*/ 38672 w 123253"/>
                <a:gd name="connsiteY3" fmla="*/ 37052 h 207930"/>
                <a:gd name="connsiteX4" fmla="*/ 38672 w 123253"/>
                <a:gd name="connsiteY4" fmla="*/ 84868 h 207930"/>
                <a:gd name="connsiteX5" fmla="*/ 123254 w 123253"/>
                <a:gd name="connsiteY5" fmla="*/ 84868 h 207930"/>
                <a:gd name="connsiteX6" fmla="*/ 123254 w 123253"/>
                <a:gd name="connsiteY6" fmla="*/ 121920 h 207930"/>
                <a:gd name="connsiteX7" fmla="*/ 38672 w 123253"/>
                <a:gd name="connsiteY7" fmla="*/ 121920 h 207930"/>
                <a:gd name="connsiteX8" fmla="*/ 38672 w 123253"/>
                <a:gd name="connsiteY8" fmla="*/ 170879 h 207930"/>
                <a:gd name="connsiteX9" fmla="*/ 123254 w 123253"/>
                <a:gd name="connsiteY9" fmla="*/ 170879 h 207930"/>
                <a:gd name="connsiteX10" fmla="*/ 123254 w 123253"/>
                <a:gd name="connsiteY10" fmla="*/ 207931 h 207930"/>
                <a:gd name="connsiteX11" fmla="*/ 0 w 123253"/>
                <a:gd name="connsiteY11" fmla="*/ 207931 h 207930"/>
                <a:gd name="connsiteX12" fmla="*/ 0 w 123253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3253" h="207930">
                  <a:moveTo>
                    <a:pt x="0" y="0"/>
                  </a:moveTo>
                  <a:lnTo>
                    <a:pt x="123254" y="0"/>
                  </a:lnTo>
                  <a:lnTo>
                    <a:pt x="123254" y="37052"/>
                  </a:lnTo>
                  <a:lnTo>
                    <a:pt x="38672" y="37052"/>
                  </a:lnTo>
                  <a:lnTo>
                    <a:pt x="38672" y="84868"/>
                  </a:lnTo>
                  <a:lnTo>
                    <a:pt x="123254" y="84868"/>
                  </a:lnTo>
                  <a:lnTo>
                    <a:pt x="123254" y="121920"/>
                  </a:lnTo>
                  <a:lnTo>
                    <a:pt x="38672" y="121920"/>
                  </a:lnTo>
                  <a:lnTo>
                    <a:pt x="38672" y="170879"/>
                  </a:lnTo>
                  <a:lnTo>
                    <a:pt x="123254" y="170879"/>
                  </a:lnTo>
                  <a:lnTo>
                    <a:pt x="123254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37FFE3DE-44B7-BFB9-D8EF-F4F6D558AABD}"/>
                </a:ext>
              </a:extLst>
            </p:cNvPr>
            <p:cNvSpPr/>
            <p:nvPr/>
          </p:nvSpPr>
          <p:spPr>
            <a:xfrm>
              <a:off x="2974371" y="1239233"/>
              <a:ext cx="203739" cy="207930"/>
            </a:xfrm>
            <a:custGeom>
              <a:avLst/>
              <a:gdLst>
                <a:gd name="connsiteX0" fmla="*/ 95 w 203739"/>
                <a:gd name="connsiteY0" fmla="*/ 0 h 207930"/>
                <a:gd name="connsiteX1" fmla="*/ 38576 w 203739"/>
                <a:gd name="connsiteY1" fmla="*/ 0 h 207930"/>
                <a:gd name="connsiteX2" fmla="*/ 101536 w 203739"/>
                <a:gd name="connsiteY2" fmla="*/ 87440 h 207930"/>
                <a:gd name="connsiteX3" fmla="*/ 166973 w 203739"/>
                <a:gd name="connsiteY3" fmla="*/ 0 h 207930"/>
                <a:gd name="connsiteX4" fmla="*/ 203740 w 203739"/>
                <a:gd name="connsiteY4" fmla="*/ 0 h 207930"/>
                <a:gd name="connsiteX5" fmla="*/ 203740 w 203739"/>
                <a:gd name="connsiteY5" fmla="*/ 207836 h 207930"/>
                <a:gd name="connsiteX6" fmla="*/ 164973 w 203739"/>
                <a:gd name="connsiteY6" fmla="*/ 207836 h 207930"/>
                <a:gd name="connsiteX7" fmla="*/ 164973 w 203739"/>
                <a:gd name="connsiteY7" fmla="*/ 62103 h 207930"/>
                <a:gd name="connsiteX8" fmla="*/ 101156 w 203739"/>
                <a:gd name="connsiteY8" fmla="*/ 148114 h 207930"/>
                <a:gd name="connsiteX9" fmla="*/ 38767 w 203739"/>
                <a:gd name="connsiteY9" fmla="*/ 63532 h 207930"/>
                <a:gd name="connsiteX10" fmla="*/ 38767 w 203739"/>
                <a:gd name="connsiteY10" fmla="*/ 207931 h 207930"/>
                <a:gd name="connsiteX11" fmla="*/ 0 w 203739"/>
                <a:gd name="connsiteY11" fmla="*/ 207931 h 207930"/>
                <a:gd name="connsiteX12" fmla="*/ 0 w 203739"/>
                <a:gd name="connsiteY12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739" h="207930">
                  <a:moveTo>
                    <a:pt x="95" y="0"/>
                  </a:moveTo>
                  <a:lnTo>
                    <a:pt x="38576" y="0"/>
                  </a:lnTo>
                  <a:lnTo>
                    <a:pt x="101536" y="87440"/>
                  </a:lnTo>
                  <a:lnTo>
                    <a:pt x="166973" y="0"/>
                  </a:lnTo>
                  <a:lnTo>
                    <a:pt x="203740" y="0"/>
                  </a:lnTo>
                  <a:lnTo>
                    <a:pt x="203740" y="207836"/>
                  </a:lnTo>
                  <a:lnTo>
                    <a:pt x="164973" y="207836"/>
                  </a:lnTo>
                  <a:lnTo>
                    <a:pt x="164973" y="62103"/>
                  </a:lnTo>
                  <a:lnTo>
                    <a:pt x="101156" y="148114"/>
                  </a:lnTo>
                  <a:lnTo>
                    <a:pt x="38767" y="63532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AF802446-651B-FD5D-D844-F3E1AEE86F23}"/>
                </a:ext>
              </a:extLst>
            </p:cNvPr>
            <p:cNvSpPr/>
            <p:nvPr/>
          </p:nvSpPr>
          <p:spPr>
            <a:xfrm>
              <a:off x="3193541" y="1239233"/>
              <a:ext cx="171545" cy="207835"/>
            </a:xfrm>
            <a:custGeom>
              <a:avLst/>
              <a:gdLst>
                <a:gd name="connsiteX0" fmla="*/ 66008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5913 w 171545"/>
                <a:gd name="connsiteY8" fmla="*/ 207836 h 207835"/>
                <a:gd name="connsiteX9" fmla="*/ 65913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008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5913" y="207836"/>
                  </a:lnTo>
                  <a:lnTo>
                    <a:pt x="65913" y="10934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EEF97F97-8E7E-941F-4F49-C88661B348D8}"/>
                </a:ext>
              </a:extLst>
            </p:cNvPr>
            <p:cNvSpPr/>
            <p:nvPr/>
          </p:nvSpPr>
          <p:spPr>
            <a:xfrm>
              <a:off x="2069592" y="1514220"/>
              <a:ext cx="117633" cy="207930"/>
            </a:xfrm>
            <a:custGeom>
              <a:avLst/>
              <a:gdLst>
                <a:gd name="connsiteX0" fmla="*/ 0 w 117633"/>
                <a:gd name="connsiteY0" fmla="*/ 0 h 207930"/>
                <a:gd name="connsiteX1" fmla="*/ 117634 w 117633"/>
                <a:gd name="connsiteY1" fmla="*/ 0 h 207930"/>
                <a:gd name="connsiteX2" fmla="*/ 117634 w 117633"/>
                <a:gd name="connsiteY2" fmla="*/ 37052 h 207930"/>
                <a:gd name="connsiteX3" fmla="*/ 38767 w 117633"/>
                <a:gd name="connsiteY3" fmla="*/ 37052 h 207930"/>
                <a:gd name="connsiteX4" fmla="*/ 38767 w 117633"/>
                <a:gd name="connsiteY4" fmla="*/ 84868 h 207930"/>
                <a:gd name="connsiteX5" fmla="*/ 117634 w 117633"/>
                <a:gd name="connsiteY5" fmla="*/ 84868 h 207930"/>
                <a:gd name="connsiteX6" fmla="*/ 117634 w 117633"/>
                <a:gd name="connsiteY6" fmla="*/ 121920 h 207930"/>
                <a:gd name="connsiteX7" fmla="*/ 38767 w 117633"/>
                <a:gd name="connsiteY7" fmla="*/ 121920 h 207930"/>
                <a:gd name="connsiteX8" fmla="*/ 38767 w 117633"/>
                <a:gd name="connsiteY8" fmla="*/ 207931 h 207930"/>
                <a:gd name="connsiteX9" fmla="*/ 0 w 117633"/>
                <a:gd name="connsiteY9" fmla="*/ 207931 h 207930"/>
                <a:gd name="connsiteX10" fmla="*/ 0 w 117633"/>
                <a:gd name="connsiteY10" fmla="*/ 95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33" h="207930">
                  <a:moveTo>
                    <a:pt x="0" y="0"/>
                  </a:moveTo>
                  <a:lnTo>
                    <a:pt x="117634" y="0"/>
                  </a:lnTo>
                  <a:lnTo>
                    <a:pt x="117634" y="37052"/>
                  </a:lnTo>
                  <a:lnTo>
                    <a:pt x="38767" y="37052"/>
                  </a:lnTo>
                  <a:lnTo>
                    <a:pt x="38767" y="84868"/>
                  </a:lnTo>
                  <a:lnTo>
                    <a:pt x="117634" y="84868"/>
                  </a:lnTo>
                  <a:lnTo>
                    <a:pt x="117634" y="121920"/>
                  </a:lnTo>
                  <a:lnTo>
                    <a:pt x="38767" y="121920"/>
                  </a:lnTo>
                  <a:lnTo>
                    <a:pt x="38767" y="207931"/>
                  </a:lnTo>
                  <a:lnTo>
                    <a:pt x="0" y="207931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309B1EF1-9AA6-A799-E9B9-B6F99EF3C655}"/>
                </a:ext>
              </a:extLst>
            </p:cNvPr>
            <p:cNvSpPr/>
            <p:nvPr/>
          </p:nvSpPr>
          <p:spPr>
            <a:xfrm>
              <a:off x="2233517" y="1511362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6"/>
                    <a:pt x="47244" y="0"/>
                    <a:pt x="106204" y="0"/>
                  </a:cubicBezTo>
                  <a:cubicBezTo>
                    <a:pt x="165164" y="0"/>
                    <a:pt x="212693" y="47816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90"/>
                    <a:pt x="68389" y="175355"/>
                    <a:pt x="106204" y="175355"/>
                  </a:cubicBezTo>
                  <a:cubicBezTo>
                    <a:pt x="144018" y="175355"/>
                    <a:pt x="174212" y="144590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313CC75-6F0D-6F9B-D1D1-0A7E28C98406}"/>
                </a:ext>
              </a:extLst>
            </p:cNvPr>
            <p:cNvSpPr/>
            <p:nvPr/>
          </p:nvSpPr>
          <p:spPr>
            <a:xfrm>
              <a:off x="2463927" y="1514220"/>
              <a:ext cx="150971" cy="207835"/>
            </a:xfrm>
            <a:custGeom>
              <a:avLst/>
              <a:gdLst>
                <a:gd name="connsiteX0" fmla="*/ 190 w 150971"/>
                <a:gd name="connsiteY0" fmla="*/ 207836 h 207835"/>
                <a:gd name="connsiteX1" fmla="*/ 190 w 150971"/>
                <a:gd name="connsiteY1" fmla="*/ 0 h 207835"/>
                <a:gd name="connsiteX2" fmla="*/ 66770 w 150971"/>
                <a:gd name="connsiteY2" fmla="*/ 0 h 207835"/>
                <a:gd name="connsiteX3" fmla="*/ 144494 w 150971"/>
                <a:gd name="connsiteY3" fmla="*/ 72295 h 207835"/>
                <a:gd name="connsiteX4" fmla="*/ 109442 w 150971"/>
                <a:gd name="connsiteY4" fmla="*/ 132969 h 207835"/>
                <a:gd name="connsiteX5" fmla="*/ 150971 w 150971"/>
                <a:gd name="connsiteY5" fmla="*/ 207836 h 207835"/>
                <a:gd name="connsiteX6" fmla="*/ 106871 w 150971"/>
                <a:gd name="connsiteY6" fmla="*/ 207836 h 207835"/>
                <a:gd name="connsiteX7" fmla="*/ 73533 w 150971"/>
                <a:gd name="connsiteY7" fmla="*/ 144304 h 207835"/>
                <a:gd name="connsiteX8" fmla="*/ 38767 w 150971"/>
                <a:gd name="connsiteY8" fmla="*/ 144304 h 207835"/>
                <a:gd name="connsiteX9" fmla="*/ 38767 w 150971"/>
                <a:gd name="connsiteY9" fmla="*/ 207836 h 207835"/>
                <a:gd name="connsiteX10" fmla="*/ 0 w 150971"/>
                <a:gd name="connsiteY10" fmla="*/ 207836 h 207835"/>
                <a:gd name="connsiteX11" fmla="*/ 63436 w 150971"/>
                <a:gd name="connsiteY11" fmla="*/ 108775 h 207835"/>
                <a:gd name="connsiteX12" fmla="*/ 105823 w 150971"/>
                <a:gd name="connsiteY12" fmla="*/ 70866 h 207835"/>
                <a:gd name="connsiteX13" fmla="*/ 63436 w 150971"/>
                <a:gd name="connsiteY13" fmla="*/ 36100 h 207835"/>
                <a:gd name="connsiteX14" fmla="*/ 38957 w 150971"/>
                <a:gd name="connsiteY14" fmla="*/ 36100 h 207835"/>
                <a:gd name="connsiteX15" fmla="*/ 38957 w 150971"/>
                <a:gd name="connsiteY15" fmla="*/ 108680 h 207835"/>
                <a:gd name="connsiteX16" fmla="*/ 63436 w 150971"/>
                <a:gd name="connsiteY16" fmla="*/ 108680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971" h="207835">
                  <a:moveTo>
                    <a:pt x="190" y="207836"/>
                  </a:moveTo>
                  <a:lnTo>
                    <a:pt x="190" y="0"/>
                  </a:lnTo>
                  <a:lnTo>
                    <a:pt x="66770" y="0"/>
                  </a:lnTo>
                  <a:cubicBezTo>
                    <a:pt x="116015" y="0"/>
                    <a:pt x="144494" y="29337"/>
                    <a:pt x="144494" y="72295"/>
                  </a:cubicBezTo>
                  <a:cubicBezTo>
                    <a:pt x="144494" y="97346"/>
                    <a:pt x="131921" y="120682"/>
                    <a:pt x="109442" y="132969"/>
                  </a:cubicBezTo>
                  <a:lnTo>
                    <a:pt x="150971" y="207836"/>
                  </a:lnTo>
                  <a:lnTo>
                    <a:pt x="106871" y="207836"/>
                  </a:lnTo>
                  <a:lnTo>
                    <a:pt x="73533" y="144304"/>
                  </a:lnTo>
                  <a:lnTo>
                    <a:pt x="38767" y="144304"/>
                  </a:lnTo>
                  <a:lnTo>
                    <a:pt x="38767" y="207836"/>
                  </a:lnTo>
                  <a:lnTo>
                    <a:pt x="0" y="207836"/>
                  </a:lnTo>
                  <a:close/>
                  <a:moveTo>
                    <a:pt x="63436" y="108775"/>
                  </a:moveTo>
                  <a:cubicBezTo>
                    <a:pt x="95345" y="108775"/>
                    <a:pt x="105823" y="91440"/>
                    <a:pt x="105823" y="70866"/>
                  </a:cubicBezTo>
                  <a:cubicBezTo>
                    <a:pt x="105823" y="50292"/>
                    <a:pt x="93059" y="36100"/>
                    <a:pt x="63436" y="36100"/>
                  </a:cubicBezTo>
                  <a:lnTo>
                    <a:pt x="38957" y="36100"/>
                  </a:lnTo>
                  <a:lnTo>
                    <a:pt x="38957" y="108680"/>
                  </a:lnTo>
                  <a:lnTo>
                    <a:pt x="63436" y="10868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B9DC651B-C30F-ABE3-A542-495D46075DD3}"/>
                </a:ext>
              </a:extLst>
            </p:cNvPr>
            <p:cNvSpPr/>
            <p:nvPr/>
          </p:nvSpPr>
          <p:spPr>
            <a:xfrm>
              <a:off x="2042445" y="1789112"/>
              <a:ext cx="171545" cy="207835"/>
            </a:xfrm>
            <a:custGeom>
              <a:avLst/>
              <a:gdLst>
                <a:gd name="connsiteX0" fmla="*/ 66104 w 171545"/>
                <a:gd name="connsiteY0" fmla="*/ 109347 h 207835"/>
                <a:gd name="connsiteX1" fmla="*/ 0 w 171545"/>
                <a:gd name="connsiteY1" fmla="*/ 0 h 207835"/>
                <a:gd name="connsiteX2" fmla="*/ 42672 w 171545"/>
                <a:gd name="connsiteY2" fmla="*/ 0 h 207835"/>
                <a:gd name="connsiteX3" fmla="*/ 85630 w 171545"/>
                <a:gd name="connsiteY3" fmla="*/ 72009 h 207835"/>
                <a:gd name="connsiteX4" fmla="*/ 128873 w 171545"/>
                <a:gd name="connsiteY4" fmla="*/ 0 h 207835"/>
                <a:gd name="connsiteX5" fmla="*/ 171545 w 171545"/>
                <a:gd name="connsiteY5" fmla="*/ 0 h 207835"/>
                <a:gd name="connsiteX6" fmla="*/ 104680 w 171545"/>
                <a:gd name="connsiteY6" fmla="*/ 110204 h 207835"/>
                <a:gd name="connsiteX7" fmla="*/ 104680 w 171545"/>
                <a:gd name="connsiteY7" fmla="*/ 207836 h 207835"/>
                <a:gd name="connsiteX8" fmla="*/ 66008 w 171545"/>
                <a:gd name="connsiteY8" fmla="*/ 207836 h 207835"/>
                <a:gd name="connsiteX9" fmla="*/ 66008 w 171545"/>
                <a:gd name="connsiteY9" fmla="*/ 109347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545" h="207835">
                  <a:moveTo>
                    <a:pt x="66104" y="109347"/>
                  </a:moveTo>
                  <a:lnTo>
                    <a:pt x="0" y="0"/>
                  </a:lnTo>
                  <a:lnTo>
                    <a:pt x="42672" y="0"/>
                  </a:lnTo>
                  <a:lnTo>
                    <a:pt x="85630" y="72009"/>
                  </a:lnTo>
                  <a:lnTo>
                    <a:pt x="128873" y="0"/>
                  </a:lnTo>
                  <a:lnTo>
                    <a:pt x="171545" y="0"/>
                  </a:lnTo>
                  <a:lnTo>
                    <a:pt x="104680" y="110204"/>
                  </a:lnTo>
                  <a:lnTo>
                    <a:pt x="104680" y="207836"/>
                  </a:lnTo>
                  <a:lnTo>
                    <a:pt x="66008" y="207836"/>
                  </a:lnTo>
                  <a:lnTo>
                    <a:pt x="66008" y="109347"/>
                  </a:lnTo>
                  <a:close/>
                </a:path>
              </a:pathLst>
            </a:custGeom>
            <a:solidFill>
              <a:srgbClr val="6DC4E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43290F3C-0A1D-5085-EDC2-9A807DBA3A61}"/>
                </a:ext>
              </a:extLst>
            </p:cNvPr>
            <p:cNvSpPr/>
            <p:nvPr/>
          </p:nvSpPr>
          <p:spPr>
            <a:xfrm>
              <a:off x="2233517" y="1786349"/>
              <a:ext cx="212693" cy="213550"/>
            </a:xfrm>
            <a:custGeom>
              <a:avLst/>
              <a:gdLst>
                <a:gd name="connsiteX0" fmla="*/ 0 w 212693"/>
                <a:gd name="connsiteY0" fmla="*/ 106775 h 213550"/>
                <a:gd name="connsiteX1" fmla="*/ 106204 w 212693"/>
                <a:gd name="connsiteY1" fmla="*/ 0 h 213550"/>
                <a:gd name="connsiteX2" fmla="*/ 212693 w 212693"/>
                <a:gd name="connsiteY2" fmla="*/ 106775 h 213550"/>
                <a:gd name="connsiteX3" fmla="*/ 106204 w 212693"/>
                <a:gd name="connsiteY3" fmla="*/ 213550 h 213550"/>
                <a:gd name="connsiteX4" fmla="*/ 0 w 212693"/>
                <a:gd name="connsiteY4" fmla="*/ 106775 h 213550"/>
                <a:gd name="connsiteX5" fmla="*/ 174212 w 212693"/>
                <a:gd name="connsiteY5" fmla="*/ 106775 h 213550"/>
                <a:gd name="connsiteX6" fmla="*/ 106204 w 212693"/>
                <a:gd name="connsiteY6" fmla="*/ 38195 h 213550"/>
                <a:gd name="connsiteX7" fmla="*/ 38481 w 212693"/>
                <a:gd name="connsiteY7" fmla="*/ 106775 h 213550"/>
                <a:gd name="connsiteX8" fmla="*/ 106204 w 212693"/>
                <a:gd name="connsiteY8" fmla="*/ 175355 h 213550"/>
                <a:gd name="connsiteX9" fmla="*/ 174212 w 212693"/>
                <a:gd name="connsiteY9" fmla="*/ 106775 h 21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693" h="213550">
                  <a:moveTo>
                    <a:pt x="0" y="106775"/>
                  </a:moveTo>
                  <a:cubicBezTo>
                    <a:pt x="0" y="47815"/>
                    <a:pt x="47244" y="0"/>
                    <a:pt x="106204" y="0"/>
                  </a:cubicBezTo>
                  <a:cubicBezTo>
                    <a:pt x="165164" y="0"/>
                    <a:pt x="212693" y="47815"/>
                    <a:pt x="212693" y="106775"/>
                  </a:cubicBezTo>
                  <a:cubicBezTo>
                    <a:pt x="212693" y="165735"/>
                    <a:pt x="165449" y="213550"/>
                    <a:pt x="106204" y="213550"/>
                  </a:cubicBezTo>
                  <a:cubicBezTo>
                    <a:pt x="46958" y="213550"/>
                    <a:pt x="0" y="166021"/>
                    <a:pt x="0" y="106775"/>
                  </a:cubicBezTo>
                  <a:close/>
                  <a:moveTo>
                    <a:pt x="174212" y="106775"/>
                  </a:moveTo>
                  <a:cubicBezTo>
                    <a:pt x="174212" y="68866"/>
                    <a:pt x="144018" y="38195"/>
                    <a:pt x="106204" y="38195"/>
                  </a:cubicBezTo>
                  <a:cubicBezTo>
                    <a:pt x="68389" y="38195"/>
                    <a:pt x="38481" y="68961"/>
                    <a:pt x="38481" y="106775"/>
                  </a:cubicBezTo>
                  <a:cubicBezTo>
                    <a:pt x="38481" y="144589"/>
                    <a:pt x="68389" y="175355"/>
                    <a:pt x="106204" y="175355"/>
                  </a:cubicBezTo>
                  <a:cubicBezTo>
                    <a:pt x="144018" y="175355"/>
                    <a:pt x="174212" y="144589"/>
                    <a:pt x="174212" y="10677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4D98B9F8-B439-3160-C9C6-02EEBCAA1388}"/>
                </a:ext>
              </a:extLst>
            </p:cNvPr>
            <p:cNvSpPr/>
            <p:nvPr/>
          </p:nvSpPr>
          <p:spPr>
            <a:xfrm>
              <a:off x="2463831" y="1789112"/>
              <a:ext cx="149923" cy="210692"/>
            </a:xfrm>
            <a:custGeom>
              <a:avLst/>
              <a:gdLst>
                <a:gd name="connsiteX0" fmla="*/ 0 w 149923"/>
                <a:gd name="connsiteY0" fmla="*/ 136112 h 210692"/>
                <a:gd name="connsiteX1" fmla="*/ 0 w 149923"/>
                <a:gd name="connsiteY1" fmla="*/ 0 h 210692"/>
                <a:gd name="connsiteX2" fmla="*/ 38767 w 149923"/>
                <a:gd name="connsiteY2" fmla="*/ 0 h 210692"/>
                <a:gd name="connsiteX3" fmla="*/ 38767 w 149923"/>
                <a:gd name="connsiteY3" fmla="*/ 138398 h 210692"/>
                <a:gd name="connsiteX4" fmla="*/ 74676 w 149923"/>
                <a:gd name="connsiteY4" fmla="*/ 174879 h 210692"/>
                <a:gd name="connsiteX5" fmla="*/ 111157 w 149923"/>
                <a:gd name="connsiteY5" fmla="*/ 138398 h 210692"/>
                <a:gd name="connsiteX6" fmla="*/ 111157 w 149923"/>
                <a:gd name="connsiteY6" fmla="*/ 0 h 210692"/>
                <a:gd name="connsiteX7" fmla="*/ 149924 w 149923"/>
                <a:gd name="connsiteY7" fmla="*/ 0 h 210692"/>
                <a:gd name="connsiteX8" fmla="*/ 149924 w 149923"/>
                <a:gd name="connsiteY8" fmla="*/ 136112 h 210692"/>
                <a:gd name="connsiteX9" fmla="*/ 75057 w 149923"/>
                <a:gd name="connsiteY9" fmla="*/ 210693 h 210692"/>
                <a:gd name="connsiteX10" fmla="*/ 191 w 149923"/>
                <a:gd name="connsiteY10" fmla="*/ 136112 h 210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23" h="210692">
                  <a:moveTo>
                    <a:pt x="0" y="136112"/>
                  </a:moveTo>
                  <a:lnTo>
                    <a:pt x="0" y="0"/>
                  </a:lnTo>
                  <a:lnTo>
                    <a:pt x="38767" y="0"/>
                  </a:lnTo>
                  <a:lnTo>
                    <a:pt x="38767" y="138398"/>
                  </a:lnTo>
                  <a:cubicBezTo>
                    <a:pt x="38767" y="158877"/>
                    <a:pt x="54102" y="174879"/>
                    <a:pt x="74676" y="174879"/>
                  </a:cubicBezTo>
                  <a:cubicBezTo>
                    <a:pt x="95250" y="174879"/>
                    <a:pt x="111157" y="158972"/>
                    <a:pt x="111157" y="138398"/>
                  </a:cubicBezTo>
                  <a:lnTo>
                    <a:pt x="111157" y="0"/>
                  </a:lnTo>
                  <a:lnTo>
                    <a:pt x="149924" y="0"/>
                  </a:lnTo>
                  <a:lnTo>
                    <a:pt x="149924" y="136112"/>
                  </a:lnTo>
                  <a:cubicBezTo>
                    <a:pt x="149924" y="185071"/>
                    <a:pt x="118015" y="210693"/>
                    <a:pt x="75057" y="210693"/>
                  </a:cubicBezTo>
                  <a:cubicBezTo>
                    <a:pt x="32099" y="210693"/>
                    <a:pt x="191" y="185071"/>
                    <a:pt x="191" y="1361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F97E8C-014E-8778-ECB1-3FBD8C844849}"/>
                </a:ext>
              </a:extLst>
            </p:cNvPr>
            <p:cNvSpPr/>
            <p:nvPr/>
          </p:nvSpPr>
          <p:spPr>
            <a:xfrm>
              <a:off x="2632710" y="1789112"/>
              <a:ext cx="150018" cy="207930"/>
            </a:xfrm>
            <a:custGeom>
              <a:avLst/>
              <a:gdLst>
                <a:gd name="connsiteX0" fmla="*/ 55531 w 150018"/>
                <a:gd name="connsiteY0" fmla="*/ 37052 h 207930"/>
                <a:gd name="connsiteX1" fmla="*/ 0 w 150018"/>
                <a:gd name="connsiteY1" fmla="*/ 37052 h 207930"/>
                <a:gd name="connsiteX2" fmla="*/ 0 w 150018"/>
                <a:gd name="connsiteY2" fmla="*/ 0 h 207930"/>
                <a:gd name="connsiteX3" fmla="*/ 150019 w 150018"/>
                <a:gd name="connsiteY3" fmla="*/ 0 h 207930"/>
                <a:gd name="connsiteX4" fmla="*/ 150019 w 150018"/>
                <a:gd name="connsiteY4" fmla="*/ 37052 h 207930"/>
                <a:gd name="connsiteX5" fmla="*/ 94202 w 150018"/>
                <a:gd name="connsiteY5" fmla="*/ 37052 h 207930"/>
                <a:gd name="connsiteX6" fmla="*/ 94202 w 150018"/>
                <a:gd name="connsiteY6" fmla="*/ 207931 h 207930"/>
                <a:gd name="connsiteX7" fmla="*/ 55435 w 150018"/>
                <a:gd name="connsiteY7" fmla="*/ 207931 h 207930"/>
                <a:gd name="connsiteX8" fmla="*/ 55435 w 150018"/>
                <a:gd name="connsiteY8" fmla="*/ 37052 h 20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018" h="207930">
                  <a:moveTo>
                    <a:pt x="55531" y="37052"/>
                  </a:moveTo>
                  <a:lnTo>
                    <a:pt x="0" y="37052"/>
                  </a:lnTo>
                  <a:lnTo>
                    <a:pt x="0" y="0"/>
                  </a:lnTo>
                  <a:lnTo>
                    <a:pt x="150019" y="0"/>
                  </a:lnTo>
                  <a:lnTo>
                    <a:pt x="150019" y="37052"/>
                  </a:lnTo>
                  <a:lnTo>
                    <a:pt x="94202" y="37052"/>
                  </a:lnTo>
                  <a:lnTo>
                    <a:pt x="94202" y="207931"/>
                  </a:lnTo>
                  <a:lnTo>
                    <a:pt x="55435" y="207931"/>
                  </a:lnTo>
                  <a:lnTo>
                    <a:pt x="55435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5A73A642-886D-1F09-3E7A-4E827352AD26}"/>
                </a:ext>
              </a:extLst>
            </p:cNvPr>
            <p:cNvSpPr/>
            <p:nvPr/>
          </p:nvSpPr>
          <p:spPr>
            <a:xfrm>
              <a:off x="2802159" y="1789207"/>
              <a:ext cx="157257" cy="207835"/>
            </a:xfrm>
            <a:custGeom>
              <a:avLst/>
              <a:gdLst>
                <a:gd name="connsiteX0" fmla="*/ 118491 w 157257"/>
                <a:gd name="connsiteY0" fmla="*/ 122111 h 207835"/>
                <a:gd name="connsiteX1" fmla="*/ 38767 w 157257"/>
                <a:gd name="connsiteY1" fmla="*/ 122111 h 207835"/>
                <a:gd name="connsiteX2" fmla="*/ 38767 w 157257"/>
                <a:gd name="connsiteY2" fmla="*/ 207836 h 207835"/>
                <a:gd name="connsiteX3" fmla="*/ 0 w 157257"/>
                <a:gd name="connsiteY3" fmla="*/ 207836 h 207835"/>
                <a:gd name="connsiteX4" fmla="*/ 0 w 157257"/>
                <a:gd name="connsiteY4" fmla="*/ 0 h 207835"/>
                <a:gd name="connsiteX5" fmla="*/ 38767 w 157257"/>
                <a:gd name="connsiteY5" fmla="*/ 0 h 207835"/>
                <a:gd name="connsiteX6" fmla="*/ 38767 w 157257"/>
                <a:gd name="connsiteY6" fmla="*/ 85154 h 207835"/>
                <a:gd name="connsiteX7" fmla="*/ 118491 w 157257"/>
                <a:gd name="connsiteY7" fmla="*/ 85154 h 207835"/>
                <a:gd name="connsiteX8" fmla="*/ 118491 w 157257"/>
                <a:gd name="connsiteY8" fmla="*/ 0 h 207835"/>
                <a:gd name="connsiteX9" fmla="*/ 157258 w 157257"/>
                <a:gd name="connsiteY9" fmla="*/ 0 h 207835"/>
                <a:gd name="connsiteX10" fmla="*/ 157258 w 157257"/>
                <a:gd name="connsiteY10" fmla="*/ 207836 h 207835"/>
                <a:gd name="connsiteX11" fmla="*/ 118491 w 157257"/>
                <a:gd name="connsiteY11" fmla="*/ 207836 h 207835"/>
                <a:gd name="connsiteX12" fmla="*/ 118491 w 157257"/>
                <a:gd name="connsiteY12" fmla="*/ 122111 h 20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257" h="207835">
                  <a:moveTo>
                    <a:pt x="118491" y="122111"/>
                  </a:moveTo>
                  <a:lnTo>
                    <a:pt x="38767" y="122111"/>
                  </a:lnTo>
                  <a:lnTo>
                    <a:pt x="38767" y="207836"/>
                  </a:lnTo>
                  <a:lnTo>
                    <a:pt x="0" y="207836"/>
                  </a:lnTo>
                  <a:lnTo>
                    <a:pt x="0" y="0"/>
                  </a:lnTo>
                  <a:lnTo>
                    <a:pt x="38767" y="0"/>
                  </a:lnTo>
                  <a:lnTo>
                    <a:pt x="38767" y="85154"/>
                  </a:lnTo>
                  <a:lnTo>
                    <a:pt x="118491" y="85154"/>
                  </a:lnTo>
                  <a:lnTo>
                    <a:pt x="118491" y="0"/>
                  </a:lnTo>
                  <a:lnTo>
                    <a:pt x="157258" y="0"/>
                  </a:lnTo>
                  <a:lnTo>
                    <a:pt x="157258" y="207836"/>
                  </a:lnTo>
                  <a:lnTo>
                    <a:pt x="118491" y="207836"/>
                  </a:lnTo>
                  <a:lnTo>
                    <a:pt x="118491" y="1221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83282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1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cxnSp>
        <p:nvCxnSpPr>
          <p:cNvPr id="28" name="Google Shape;28;p8"/>
          <p:cNvCxnSpPr>
            <a:cxnSpLocks/>
          </p:cNvCxnSpPr>
          <p:nvPr/>
        </p:nvCxnSpPr>
        <p:spPr>
          <a:xfrm rot="10800000" flipH="1">
            <a:off x="0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5DC2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5DC2CC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5DC2CC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9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56F20EAD-A388-47BB-B261-56C07D270C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51557" y="3899866"/>
            <a:ext cx="2927351" cy="24818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E082DEC-6F78-386B-9D23-AC74E588ADF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76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72;p1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49251" y="349250"/>
            <a:ext cx="832015" cy="58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71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72;p1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49251" y="349250"/>
            <a:ext cx="832015" cy="58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4143375"/>
            <a:ext cx="5191125" cy="2714625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6363477" y="2369976"/>
            <a:ext cx="5828523" cy="4488024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82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2"/>
          <a:srcRect r="36147"/>
          <a:stretch/>
        </p:blipFill>
        <p:spPr>
          <a:xfrm>
            <a:off x="6629401" y="3667126"/>
            <a:ext cx="3314700" cy="2714625"/>
          </a:xfrm>
          <a:prstGeom prst="rect">
            <a:avLst/>
          </a:prstGeom>
        </p:spPr>
      </p:pic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chemeClr val="accent6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chemeClr val="accent6">
                    <a:lumMod val="75000"/>
                  </a:schemeClr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chemeClr val="accent6">
                  <a:lumMod val="75000"/>
                </a:schemeClr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538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>
  <p:cSld name="1_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 hasCustomPrompt="1"/>
          </p:nvPr>
        </p:nvSpPr>
        <p:spPr>
          <a:xfrm>
            <a:off x="1418444" y="782706"/>
            <a:ext cx="757315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dirty="0"/>
              <a:t>제목</a:t>
            </a:r>
            <a:endParaRPr dirty="0"/>
          </a:p>
        </p:txBody>
      </p:sp>
      <p:sp>
        <p:nvSpPr>
          <p:cNvPr id="2" name="직사각형 1"/>
          <p:cNvSpPr/>
          <p:nvPr userDrawn="1"/>
        </p:nvSpPr>
        <p:spPr>
          <a:xfrm>
            <a:off x="10355179" y="782706"/>
            <a:ext cx="922421" cy="645041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39537"/>
            <a:ext cx="1209499" cy="388210"/>
          </a:xfrm>
          <a:prstGeom prst="rect">
            <a:avLst/>
          </a:prstGeom>
        </p:spPr>
      </p:pic>
      <p:pic>
        <p:nvPicPr>
          <p:cNvPr id="6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3125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0E02C-68E1-4A8C-8C14-81B47282B09C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195C8-9A30-4361-9D65-FA42E8B225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876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86" r:id="rId2"/>
    <p:sldLayoutId id="2147483668" r:id="rId3"/>
    <p:sldLayoutId id="2147483678" r:id="rId4"/>
    <p:sldLayoutId id="2147483669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  <p:sldLayoutId id="2147483716" r:id="rId35"/>
    <p:sldLayoutId id="2147483717" r:id="rId36"/>
    <p:sldLayoutId id="2147483718" r:id="rId37"/>
    <p:sldLayoutId id="2147483719" r:id="rId38"/>
    <p:sldLayoutId id="2147483720" r:id="rId39"/>
    <p:sldLayoutId id="2147483721" r:id="rId40"/>
    <p:sldLayoutId id="2147483722" r:id="rId41"/>
    <p:sldLayoutId id="2147483723" r:id="rId42"/>
    <p:sldLayoutId id="2147483724" r:id="rId43"/>
    <p:sldLayoutId id="2147483725" r:id="rId44"/>
    <p:sldLayoutId id="2147483726" r:id="rId4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11" userDrawn="1">
          <p15:clr>
            <a:srgbClr val="F26B43"/>
          </p15:clr>
        </p15:guide>
        <p15:guide id="4" pos="74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9708BABB-9A7C-4935-B03C-44CAA44E5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팀 소개</a:t>
            </a:r>
            <a:r>
              <a:rPr lang="en-US" altLang="ko-KR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(E207)</a:t>
            </a:r>
            <a:endParaRPr lang="ko-KR" altLang="en-US" dirty="0"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70BD1B-6681-4DEC-A836-7B7BCBF44622}"/>
              </a:ext>
            </a:extLst>
          </p:cNvPr>
          <p:cNvSpPr/>
          <p:nvPr/>
        </p:nvSpPr>
        <p:spPr>
          <a:xfrm>
            <a:off x="1194110" y="1888708"/>
            <a:ext cx="9803780" cy="407476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>
            <a:noAutofit/>
          </a:bodyPr>
          <a:lstStyle/>
          <a:p>
            <a:pPr marL="342900" lvl="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200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팀이름</a:t>
            </a: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</a:t>
            </a:r>
            <a:r>
              <a:rPr lang="en-US" altLang="ko-KR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2200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무지개반사</a:t>
            </a:r>
            <a:endParaRPr lang="en-US" altLang="ko-KR" sz="22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342900" lvl="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팀    원 </a:t>
            </a:r>
            <a:r>
              <a:rPr lang="en-US" altLang="ko-KR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:</a:t>
            </a: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배영환 </a:t>
            </a:r>
            <a:r>
              <a:rPr lang="en-US" altLang="ko-KR" sz="22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(</a:t>
            </a:r>
            <a:r>
              <a:rPr lang="ko-KR" altLang="en-US" sz="22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팀장</a:t>
            </a:r>
            <a:r>
              <a:rPr lang="en-US" altLang="ko-KR" sz="22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</a:t>
            </a: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김연빈</a:t>
            </a: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최도훈</a:t>
            </a: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최진우</a:t>
            </a: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서지수</a:t>
            </a:r>
            <a:endParaRPr lang="en-US" altLang="ko-KR" sz="22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8" lvl="1" indent="-342900" latinLnBrk="0">
              <a:lnSpc>
                <a:spcPct val="150000"/>
              </a:lnSpc>
              <a:buClr>
                <a:srgbClr val="7030A0"/>
              </a:buClr>
              <a:buFontTx/>
              <a:buChar char="-"/>
              <a:defRPr/>
            </a:pPr>
            <a:r>
              <a:rPr lang="ko-KR" altLang="en-US" sz="22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한성주</a:t>
            </a: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66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프로젝트 소개</a:t>
            </a:r>
            <a:endParaRPr lang="ko-KR" altLang="en-US" dirty="0"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70BD1B-6681-4DEC-A836-7B7BCBF44622}"/>
              </a:ext>
            </a:extLst>
          </p:cNvPr>
          <p:cNvSpPr/>
          <p:nvPr/>
        </p:nvSpPr>
        <p:spPr>
          <a:xfrm>
            <a:off x="1194110" y="1844430"/>
            <a:ext cx="9803780" cy="415498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34290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기획의도</a:t>
            </a:r>
            <a:endParaRPr lang="en-US" altLang="ko-KR" sz="20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프로젝트 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명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:</a:t>
            </a:r>
            <a:r>
              <a:rPr lang="en-US" altLang="ko-KR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 Close at 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Hand(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 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추천 스마트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옷장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</a:t>
            </a: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대상 사용자</a:t>
            </a:r>
            <a:r>
              <a:rPr lang="en-US" altLang="ko-KR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: 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패션에 관심 있는 </a:t>
            </a:r>
            <a:r>
              <a:rPr lang="en-US" altLang="ko-KR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1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인 가구</a:t>
            </a:r>
            <a:r>
              <a:rPr lang="en-US" altLang="ko-KR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 선택에 어려움을 느끼는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사람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기대효과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:</a:t>
            </a:r>
            <a:r>
              <a:rPr lang="en-US" altLang="ko-KR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 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사용자의 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패션 선택 시간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단축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새로운 </a:t>
            </a:r>
            <a:r>
              <a:rPr lang="ko-KR" altLang="en-US" sz="2000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패션 경험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제공</a:t>
            </a:r>
            <a:endParaRPr lang="en-US" altLang="ko-KR" sz="20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lvl="1" latinLnBrk="0">
              <a:lnSpc>
                <a:spcPct val="150000"/>
              </a:lnSpc>
              <a:buClr>
                <a:srgbClr val="7030A0"/>
              </a:buClr>
              <a:defRPr/>
            </a:pP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34290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메인 기능 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2000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모션인식을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통한 거울 제어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AR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을 통한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 입히기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날씨</a:t>
            </a:r>
            <a:r>
              <a:rPr lang="en-US" altLang="ko-KR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선호도 등을 고려한 옷 추천</a:t>
            </a:r>
            <a:endParaRPr lang="en-US" altLang="ko-KR" sz="20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670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프로젝트 소개</a:t>
            </a:r>
            <a:endParaRPr lang="ko-KR" altLang="en-US" dirty="0"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</p:txBody>
      </p:sp>
      <p:sp>
        <p:nvSpPr>
          <p:cNvPr id="6" name="사각형: 둥근 모서리 26"/>
          <p:cNvSpPr/>
          <p:nvPr/>
        </p:nvSpPr>
        <p:spPr>
          <a:xfrm>
            <a:off x="849456" y="1617802"/>
            <a:ext cx="10539267" cy="4454165"/>
          </a:xfrm>
          <a:prstGeom prst="roundRect">
            <a:avLst>
              <a:gd name="adj" fmla="val 8577"/>
            </a:avLst>
          </a:prstGeom>
          <a:solidFill>
            <a:schemeClr val="accent4">
              <a:lumMod val="20000"/>
              <a:lumOff val="80000"/>
              <a:alpha val="10000"/>
            </a:schemeClr>
          </a:solidFill>
        </p:spPr>
        <p:txBody>
          <a:bodyPr wrap="square" tIns="0" anchor="ctr">
            <a:noAutofit/>
          </a:bodyPr>
          <a:lstStyle/>
          <a:p>
            <a:pPr marL="342900" lvl="0" indent="-342900" latinLnBrk="0">
              <a:lnSpc>
                <a:spcPct val="150000"/>
              </a:lnSpc>
              <a:buClr>
                <a:srgbClr val="0E95E0"/>
              </a:buClr>
              <a:buFont typeface="Wingdings" panose="05000000000000000000" pitchFamily="2" charset="2"/>
              <a:buChar char="ü"/>
              <a:defRPr/>
            </a:pP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70BD1B-6681-4DEC-A836-7B7BCBF44622}"/>
              </a:ext>
            </a:extLst>
          </p:cNvPr>
          <p:cNvSpPr/>
          <p:nvPr/>
        </p:nvSpPr>
        <p:spPr>
          <a:xfrm>
            <a:off x="1194110" y="1796242"/>
            <a:ext cx="9803780" cy="415498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34290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세부사항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7" indent="-342900" latinLnBrk="0">
              <a:lnSpc>
                <a:spcPct val="150000"/>
              </a:lnSpc>
              <a:buClr>
                <a:srgbClr val="7030A0"/>
              </a:buClr>
              <a:buAutoNum type="arabicPeriod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기기 연결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기기를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켜면 근처의 휴대폰과 자동으로 블루투스 연결</a:t>
            </a: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연결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후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휴대폰 앱을 통해 거울 설정 및 제어 가능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7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tabLst>
                <a:tab pos="538163" algn="l"/>
              </a:tabLst>
              <a:defRPr/>
            </a:pP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AR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입어보기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실제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옷을 입은 것처럼 보이는 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AR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시뮬레이션 제공</a:t>
            </a: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다양한 각도에서 옷을 확인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가능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522287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tabLst>
                <a:tab pos="538163" algn="l"/>
              </a:tabLst>
              <a:defRPr/>
            </a:pP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기기과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상호작용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카메라를 통한 옷 등록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979487" lvl="1" indent="-342900" latinLnBrk="0">
              <a:lnSpc>
                <a:spcPct val="150000"/>
              </a:lnSpc>
              <a:buClr>
                <a:srgbClr val="7030A0"/>
              </a:buClr>
              <a:buFont typeface="Arial" panose="020B0604020202020204" pitchFamily="34" charset="0"/>
              <a:buChar char="•"/>
              <a:tabLst>
                <a:tab pos="538163" algn="l"/>
              </a:tabLst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음성과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모션인식을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통한 제어</a:t>
            </a:r>
            <a:endParaRPr lang="en-US" altLang="ko-KR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885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프로젝트 소개</a:t>
            </a:r>
            <a:endParaRPr lang="ko-KR" altLang="en-US" dirty="0"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</p:txBody>
      </p:sp>
      <p:sp>
        <p:nvSpPr>
          <p:cNvPr id="6" name="사각형: 둥근 모서리 26"/>
          <p:cNvSpPr/>
          <p:nvPr/>
        </p:nvSpPr>
        <p:spPr>
          <a:xfrm>
            <a:off x="849456" y="1547170"/>
            <a:ext cx="10539267" cy="4454165"/>
          </a:xfrm>
          <a:prstGeom prst="roundRect">
            <a:avLst>
              <a:gd name="adj" fmla="val 8577"/>
            </a:avLst>
          </a:prstGeom>
          <a:solidFill>
            <a:schemeClr val="accent4">
              <a:lumMod val="20000"/>
              <a:lumOff val="80000"/>
              <a:alpha val="10000"/>
            </a:schemeClr>
          </a:solidFill>
        </p:spPr>
        <p:txBody>
          <a:bodyPr wrap="square" tIns="0" anchor="ctr">
            <a:noAutofit/>
          </a:bodyPr>
          <a:lstStyle/>
          <a:p>
            <a:pPr marL="342900" lvl="0" indent="-342900" latinLnBrk="0">
              <a:lnSpc>
                <a:spcPct val="150000"/>
              </a:lnSpc>
              <a:buClr>
                <a:srgbClr val="0E95E0"/>
              </a:buClr>
              <a:buFont typeface="Wingdings" panose="05000000000000000000" pitchFamily="2" charset="2"/>
              <a:buChar char="ü"/>
              <a:defRPr/>
            </a:pP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70BD1B-6681-4DEC-A836-7B7BCBF44622}"/>
              </a:ext>
            </a:extLst>
          </p:cNvPr>
          <p:cNvSpPr/>
          <p:nvPr/>
        </p:nvSpPr>
        <p:spPr>
          <a:xfrm>
            <a:off x="1194110" y="1796242"/>
            <a:ext cx="9803780" cy="87716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342900" indent="-342900" latinLnBrk="0">
              <a:lnSpc>
                <a:spcPct val="150000"/>
              </a:lnSpc>
              <a:buClr>
                <a:srgbClr val="7030A0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세부사항</a:t>
            </a:r>
            <a:endParaRPr lang="ko-KR" altLang="en-US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179387" latinLnBrk="0">
              <a:lnSpc>
                <a:spcPct val="150000"/>
              </a:lnSpc>
              <a:buClr>
                <a:srgbClr val="7030A0"/>
              </a:buClr>
              <a:tabLst>
                <a:tab pos="538163" algn="l"/>
              </a:tabLst>
              <a:defRPr/>
            </a:pP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971" y="2865103"/>
            <a:ext cx="1483310" cy="329254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281" y="2865103"/>
            <a:ext cx="1447966" cy="329254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3247" y="2868063"/>
            <a:ext cx="1474643" cy="32895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91971" y="2486825"/>
            <a:ext cx="1483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2. APP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구상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25319" y="2486825"/>
            <a:ext cx="1483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1.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기기구상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044" y="2879589"/>
            <a:ext cx="2341310" cy="312174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6" r="17619"/>
          <a:stretch/>
        </p:blipFill>
        <p:spPr>
          <a:xfrm>
            <a:off x="3673132" y="2876311"/>
            <a:ext cx="2195784" cy="312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98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사전 질문</a:t>
            </a:r>
            <a:endParaRPr lang="ko-KR" altLang="en-US" dirty="0"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</p:txBody>
      </p:sp>
      <p:sp>
        <p:nvSpPr>
          <p:cNvPr id="6" name="사각형: 둥근 모서리 26"/>
          <p:cNvSpPr/>
          <p:nvPr/>
        </p:nvSpPr>
        <p:spPr>
          <a:xfrm>
            <a:off x="866763" y="1708666"/>
            <a:ext cx="10539267" cy="4313273"/>
          </a:xfrm>
          <a:prstGeom prst="roundRect">
            <a:avLst>
              <a:gd name="adj" fmla="val 8577"/>
            </a:avLst>
          </a:prstGeom>
          <a:solidFill>
            <a:schemeClr val="accent4">
              <a:lumMod val="20000"/>
              <a:lumOff val="80000"/>
              <a:alpha val="10000"/>
            </a:schemeClr>
          </a:solidFill>
        </p:spPr>
        <p:txBody>
          <a:bodyPr wrap="square" tIns="0" anchor="ctr">
            <a:noAutofit/>
          </a:bodyPr>
          <a:lstStyle/>
          <a:p>
            <a:pPr marL="342900" lvl="0" indent="-342900" latinLnBrk="0">
              <a:lnSpc>
                <a:spcPct val="150000"/>
              </a:lnSpc>
              <a:buClr>
                <a:srgbClr val="0E95E0"/>
              </a:buClr>
              <a:buFont typeface="Wingdings" panose="05000000000000000000" pitchFamily="2" charset="2"/>
              <a:buChar char="ü"/>
              <a:defRPr/>
            </a:pPr>
            <a:endParaRPr lang="en-US" altLang="ko-KR" sz="2200" b="1" kern="0" spc="-151" dirty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70BD1B-6681-4DEC-A836-7B7BCBF44622}"/>
              </a:ext>
            </a:extLst>
          </p:cNvPr>
          <p:cNvSpPr/>
          <p:nvPr/>
        </p:nvSpPr>
        <p:spPr>
          <a:xfrm>
            <a:off x="1313582" y="1820789"/>
            <a:ext cx="9645627" cy="42011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342900" lvl="0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프로젝트를 진행하며 궁금한 내용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앱의 필요성을 부여하고 싶은데 추가적인 기능이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어떤게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필요할까요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?</a:t>
            </a: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외부 기기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(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거울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를 강조하고 싶은데 어떤 점을 더 부각해야 할까요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?</a:t>
            </a: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endParaRPr lang="en-US" altLang="ko-KR" sz="16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342900" lvl="0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기술적인 </a:t>
            </a:r>
            <a:r>
              <a:rPr lang="ko-KR" altLang="en-US" sz="2000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질문</a:t>
            </a:r>
            <a:endParaRPr lang="en-US" altLang="ko-KR" sz="2000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(</a:t>
            </a:r>
            <a:r>
              <a:rPr lang="en-US" altLang="ko-KR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Smartthings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 </a:t>
            </a:r>
            <a:r>
              <a:rPr lang="en-US" altLang="ko-KR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Smartthings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를 이용하여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에어드레서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세탁기 등과 연동하려고 합니다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.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실험가능한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</a:t>
            </a:r>
            <a:r>
              <a:rPr lang="ko-KR" altLang="en-US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가상환경이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있을까요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?</a:t>
            </a: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(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App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개발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 </a:t>
            </a:r>
            <a:r>
              <a:rPr lang="en-US" altLang="ko-KR" b="1" kern="0" spc="-151" dirty="0" err="1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ReactNative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와 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Flutter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중 어떤 도구가 국내기업에서 더 많이 쓰이나요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?</a:t>
            </a:r>
          </a:p>
          <a:p>
            <a:pPr marL="800100" lvl="1" indent="-342900" latinLnBrk="0">
              <a:lnSpc>
                <a:spcPct val="150000"/>
              </a:lnSpc>
              <a:buClr>
                <a:srgbClr val="7030A0"/>
              </a:buClr>
              <a:buFont typeface="+mj-lt"/>
              <a:buAutoNum type="arabicPeriod"/>
              <a:defRPr/>
            </a:pP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(matter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표준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)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현업에서 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matter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를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이용한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개발을 하나요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? 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matter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표준에 따른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프로젝트를 진행하는데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개발 방법이나 </a:t>
            </a:r>
            <a:r>
              <a:rPr lang="en-US" altLang="ko-KR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matter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를 </a:t>
            </a:r>
            <a:r>
              <a:rPr lang="ko-KR" altLang="en-US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사용한 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프로젝트에 관한 </a:t>
            </a:r>
            <a:r>
              <a:rPr lang="ko-KR" altLang="en-US" b="1" kern="0" spc="-151" dirty="0" err="1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인사이트가</a:t>
            </a:r>
            <a:r>
              <a:rPr lang="ko-KR" altLang="en-US" b="1" kern="0" spc="-151" dirty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 궁금합니다</a:t>
            </a:r>
            <a:r>
              <a:rPr lang="en-US" altLang="ko-KR" b="1" kern="0" spc="-151" dirty="0" smtClean="0">
                <a:ln w="0"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rPr>
              <a:t>!</a:t>
            </a:r>
            <a:endParaRPr lang="en-US" altLang="ko-KR" b="1" kern="0" spc="-151" dirty="0" smtClean="0">
              <a:ln w="0"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삼성긴고딕OTF Medium" panose="020B0600000101010101" pitchFamily="34" charset="-127"/>
              <a:ea typeface="삼성긴고딕OTF Medium" panose="020B0600000101010101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319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264</Words>
  <Application>Microsoft Office PowerPoint</Application>
  <PresentationFormat>와이드스크린</PresentationFormat>
  <Paragraphs>68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5" baseType="lpstr">
      <vt:lpstr>삼성긴고딕OTF Medium</vt:lpstr>
      <vt:lpstr>Quattrocento Sans</vt:lpstr>
      <vt:lpstr>Wingdings</vt:lpstr>
      <vt:lpstr>맑은 고딕</vt:lpstr>
      <vt:lpstr>삼성긴고딕OTF Regular</vt:lpstr>
      <vt:lpstr>맑은 고딕</vt:lpstr>
      <vt:lpstr>삼성긴고딕 Regular</vt:lpstr>
      <vt:lpstr>삼성긴고딕 Bold</vt:lpstr>
      <vt:lpstr>Arial</vt:lpstr>
      <vt:lpstr>Office 테마</vt:lpstr>
      <vt:lpstr>팀 소개(E207)</vt:lpstr>
      <vt:lpstr>프로젝트 소개</vt:lpstr>
      <vt:lpstr>프로젝트 소개</vt:lpstr>
      <vt:lpstr>프로젝트 소개</vt:lpstr>
      <vt:lpstr>사전 질문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최미정</dc:creator>
  <cp:lastModifiedBy>SSAFY</cp:lastModifiedBy>
  <cp:revision>102</cp:revision>
  <dcterms:created xsi:type="dcterms:W3CDTF">2020-12-09T04:38:54Z</dcterms:created>
  <dcterms:modified xsi:type="dcterms:W3CDTF">2024-02-28T05:32:23Z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